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9" r:id="rId2"/>
    <p:sldId id="260" r:id="rId3"/>
    <p:sldId id="261" r:id="rId4"/>
    <p:sldId id="262" r:id="rId5"/>
    <p:sldId id="263" r:id="rId6"/>
    <p:sldId id="264" r:id="rId7"/>
    <p:sldId id="265" r:id="rId8"/>
    <p:sldId id="266" r:id="rId9"/>
    <p:sldId id="267" r:id="rId10"/>
    <p:sldId id="268" r:id="rId11"/>
    <p:sldId id="269" r:id="rId12"/>
    <p:sldId id="308"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9" r:id="rId51"/>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0" autoAdjust="0"/>
    <p:restoredTop sz="89542" autoAdjust="0"/>
  </p:normalViewPr>
  <p:slideViewPr>
    <p:cSldViewPr>
      <p:cViewPr>
        <p:scale>
          <a:sx n="50" d="100"/>
          <a:sy n="50" d="100"/>
        </p:scale>
        <p:origin x="-1805" y="-27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7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Say What? Have you heard anyone say that? That can be a sign of hearing loss that is why we decided to call this presentation by that title.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 hearing test is a way that you can tell if you have</a:t>
            </a:r>
            <a:r>
              <a:rPr lang="en-US" baseline="0" dirty="0" smtClean="0"/>
              <a:t> hearing loss – have you had one?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Do you know what a speech banana is? We hear sounds related to speech in different frequencies (called Hertz). When you lose hearing in certain frequencies you lose the ability to hear different parts of speech (constants, vowels) Look at this speech banana and you can see what you might miss. 	</a:t>
            </a:r>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Noise induced hearing loss can cause problems: learning difficulties, communication difficulties, distorted or muffled hearing, inability to hear environmental sounds and warning signals. 	</a:t>
            </a: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Do you know someone with hearing loss? Your father, grandfather, mother, friend? How does that feel – what is it like to communicate. 	</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Keep in mind that a person who has hearing loss CAN hear normal conversation. But this can be difficult for them. 	</a:t>
            </a:r>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What</a:t>
            </a:r>
            <a:r>
              <a:rPr lang="en-US" baseline="0" dirty="0" smtClean="0"/>
              <a:t> should you know to prevent noise induced hearing loss?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Noise induced hearing loss is different that hearing loss you get from a head injury, illness or something you are born with. 	</a:t>
            </a:r>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is a picture of a normal cochlea. Lined with hair cells. These hair cells transmit sound. As sound comes in the ear these hair cells essentially bend over. 	</a:t>
            </a:r>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is a damaged cochlea. You can see that the hair cells are missing. This kind of damage is permanent. 	</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Hearing loss in Agriculture is a common problem. This is a typical agriculture setting in the Midwest 	</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These hair cells cannot be repaired.  Noise</a:t>
            </a:r>
            <a:r>
              <a:rPr lang="en-US" baseline="0" dirty="0" smtClean="0"/>
              <a:t> induced hearing loss is permanent.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Noise exposures in agriculture are many. Machinery, mowers, animals, pig squeal is louder than a lawn mower, equipment, welding. Can you name some others? 	</a:t>
            </a:r>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Noise thermometer show and important concept. You know you need protection based on how loud the noise is and how long you are exposed. For example if you are in noise that is 85 dB you can be in that noise for up to 8 hours but if that noise increases to 91 dB then you can only be in the environment for 2 hours. As you can see there are many exposures where you cannot be in the noise with our hearing protection for any period of time. Can you think of other examples that may be that loud? 	</a:t>
            </a:r>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Sometimes these noises are unexpected – for example pig squeals at 130 dB</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What about NON Ag exposures? Hunting –guns are an example of exposure that you should be wearing hearing protection at all times. How many of your shot guns? Car racing? Do you listen to music? Where do you listen to music? Power tools. Lawn mowing. Music is perhaps the biggest exposure that you have. https://www.youtube.com/watch?v=HQywr-PBR_o   I also enjoy music but we all need to take a break – at least 5 minutes every hour. Step away from or turn down the music. Allow those hair cells to stand back up.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ways to know what noise levels are: Sound meter aps. Take out your phone and download one now. They are free. Someone in the room – show me a sound meter ap. Here is the one I have.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Remember it is about the time you are exposed and the loudness of the noise. Know the common levels of noise and find out the ones you don’t know. 	</a:t>
            </a:r>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Symptoms related to noise induced hearing loss. 	</a:t>
            </a:r>
          </a:p>
          <a:p>
            <a:r>
              <a:rPr lang="en-US" sz="1200" b="0" i="0" u="none" strike="noStrike" kern="1200" baseline="0" dirty="0" smtClean="0">
                <a:solidFill>
                  <a:schemeClr val="tx1"/>
                </a:solidFill>
                <a:latin typeface="+mn-lt"/>
                <a:ea typeface="+mn-ea"/>
                <a:cs typeface="+mn-cs"/>
              </a:rPr>
              <a:t>Tinnitus (ringing in your ears) Muffled speech. How many of you have experienced this? When? 	</a:t>
            </a:r>
          </a:p>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Tinnitus (ringing in your ears) Muffled speech. How many of you have experienced this? When?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 want you to think about the ways that hearing loss can occur in agriculture. What kind of agriculture are you or your family or friends involved 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Video of what tinnitus sounds like. 30TUhttps://www.youtube.com/watch?v=YyMxwalVdBUU30T	</a:t>
            </a:r>
          </a:p>
          <a:p>
            <a:r>
              <a:rPr lang="en-US" sz="1200" b="0" i="0" u="none" strike="noStrike" kern="1200" baseline="0" dirty="0" smtClean="0">
                <a:solidFill>
                  <a:schemeClr val="tx1"/>
                </a:solidFill>
                <a:latin typeface="+mn-lt"/>
                <a:ea typeface="+mn-ea"/>
                <a:cs typeface="+mn-cs"/>
              </a:rPr>
              <a:t>	</a:t>
            </a:r>
          </a:p>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Prevention DOES matter! What does prevention look like for hearing loss? </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Aside from staying out of the noise – there</a:t>
            </a:r>
            <a:r>
              <a:rPr lang="en-US" baseline="0" dirty="0" smtClean="0"/>
              <a:t> are different types of Hearing Protection</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Important facts: NRR = Noise Reduction Rate – this means it is an estimate of how much an ear plug or muff decreases your exposure to sounds.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Here is an example</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It is important to use PPE correctly.</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Demonstration of proper insertion of ear</a:t>
            </a:r>
            <a:r>
              <a:rPr lang="en-US" baseline="0" dirty="0" smtClean="0"/>
              <a:t> plugs.  Raise hand over you head and insert.</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Demonstration of proper insertion of ear</a:t>
            </a:r>
            <a:r>
              <a:rPr lang="en-US" baseline="0" dirty="0" smtClean="0"/>
              <a:t> plugs.  Raise hand over you head and insert.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Ear muffs must</a:t>
            </a:r>
            <a:r>
              <a:rPr lang="en-US" baseline="0" dirty="0" smtClean="0"/>
              <a:t> fit correctly.  There are many brands and types</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Do you take calculated risks? Here are some examples. Can you think of an example of a calculated risk you have taken today or this week? Texting and driving? Speeding? Or something you have done for fun. 	</a:t>
            </a:r>
          </a:p>
          <a:p>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NOW What? The top 5! 1. Noise induced hearing loss is preventable. 2. The result of hearing loss is function of sound level and exposure time. Noise over 85 </a:t>
            </a:r>
            <a:r>
              <a:rPr lang="en-US" sz="1200" b="0" i="0" u="none" strike="noStrike" kern="1200" baseline="0" dirty="0" err="1" smtClean="0">
                <a:solidFill>
                  <a:schemeClr val="tx1"/>
                </a:solidFill>
                <a:latin typeface="+mn-lt"/>
                <a:ea typeface="+mn-ea"/>
                <a:cs typeface="+mn-cs"/>
              </a:rPr>
              <a:t>dBA</a:t>
            </a:r>
            <a:r>
              <a:rPr lang="en-US" sz="1200" b="0" i="0" u="none" strike="noStrike" kern="1200" baseline="0" dirty="0" smtClean="0">
                <a:solidFill>
                  <a:schemeClr val="tx1"/>
                </a:solidFill>
                <a:latin typeface="+mn-lt"/>
                <a:ea typeface="+mn-ea"/>
                <a:cs typeface="+mn-cs"/>
              </a:rPr>
              <a:t> is hazardous. Know your exposures. 3. If you need to shout to talk to someone who is 3 feet away you need hearing protection. Down load a sound meter AP. 4. The best hearing protection is protection that you wear! Remember the 4 C’s --- a. Comfort b Convenient c. Communication, d. Caring Monitor your hearing health every 2 years with hearing testing. 	</a:t>
            </a:r>
          </a:p>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Say What?  Do not let hearing loss happen to you!</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It is important to know</a:t>
            </a:r>
            <a:r>
              <a:rPr lang="en-US" baseline="0" dirty="0" smtClean="0"/>
              <a:t> your rights as an employee	</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Right to a safe</a:t>
            </a:r>
            <a:r>
              <a:rPr lang="en-US" baseline="0" dirty="0" smtClean="0"/>
              <a:t> work environment</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Right</a:t>
            </a:r>
            <a:r>
              <a:rPr lang="en-US" baseline="0" dirty="0" smtClean="0"/>
              <a:t> to training</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Understand the whistle Blower protection program 	</a:t>
            </a:r>
          </a:p>
          <a:p>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Calculated Risks are a choice you make.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Hearing loss may be a result of you taking a calculated risk.  Calculated Risks</a:t>
            </a:r>
            <a:r>
              <a:rPr lang="en-US" baseline="0" dirty="0" smtClean="0"/>
              <a:t> are a choice you make.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What is hearing loss?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baseline="0" dirty="0" smtClean="0">
                <a:solidFill>
                  <a:srgbClr val="000000"/>
                </a:solidFill>
                <a:latin typeface="+mn-lt"/>
              </a:rPr>
              <a:t>Video explaining noise induced hearing loss. </a:t>
            </a:r>
            <a:r>
              <a:rPr lang="en-US" sz="200" b="0" i="0" u="none" strike="noStrike" baseline="0" dirty="0" smtClean="0">
                <a:solidFill>
                  <a:srgbClr val="000000"/>
                </a:solidFill>
                <a:latin typeface="Times New Roman"/>
              </a:rPr>
              <a:t>30TU </a:t>
            </a:r>
            <a:r>
              <a:rPr lang="en-US" sz="1200" b="0" i="0" u="none" strike="noStrike" baseline="0" dirty="0" smtClean="0">
                <a:solidFill>
                  <a:srgbClr val="0461C1"/>
                </a:solidFill>
                <a:latin typeface="+mn-lt"/>
              </a:rPr>
              <a:t>https://www.youtube.com/watch?v=2rhRo73F324 </a:t>
            </a:r>
            <a:r>
              <a:rPr lang="en-US" sz="200" b="0" i="0" u="none" strike="noStrike" baseline="0" dirty="0" smtClean="0">
                <a:solidFill>
                  <a:srgbClr val="000000"/>
                </a:solidFill>
                <a:latin typeface="Times New Roman"/>
              </a:rPr>
              <a:t>U30T	</a:t>
            </a:r>
          </a:p>
          <a:p>
            <a:r>
              <a:rPr lang="en-US" dirty="0" smtClean="0"/>
              <a:t>https://www.youtube.com/watch?v=2rhRo73F324</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Ear pathophysiology – focus on cochlea – small snail like structure in ear lined with hair cells that transmit sound. 	</a:t>
            </a: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7C778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55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8377" y="600891"/>
            <a:ext cx="1841863" cy="57476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k object 17"/>
          <p:cNvSpPr/>
          <p:nvPr/>
        </p:nvSpPr>
        <p:spPr>
          <a:xfrm>
            <a:off x="640080" y="3396342"/>
            <a:ext cx="1645920" cy="19594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k object 18"/>
          <p:cNvSpPr/>
          <p:nvPr/>
        </p:nvSpPr>
        <p:spPr>
          <a:xfrm>
            <a:off x="2664823" y="3383279"/>
            <a:ext cx="1436914" cy="914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bk object 19"/>
          <p:cNvSpPr/>
          <p:nvPr/>
        </p:nvSpPr>
        <p:spPr>
          <a:xfrm>
            <a:off x="653142" y="3827416"/>
            <a:ext cx="3435531" cy="118872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0" name="bk object 20"/>
          <p:cNvSpPr/>
          <p:nvPr/>
        </p:nvSpPr>
        <p:spPr>
          <a:xfrm>
            <a:off x="640080" y="5734593"/>
            <a:ext cx="391885" cy="10450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1" name="bk object 21"/>
          <p:cNvSpPr/>
          <p:nvPr/>
        </p:nvSpPr>
        <p:spPr>
          <a:xfrm>
            <a:off x="1815736" y="5734593"/>
            <a:ext cx="391885" cy="104502"/>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2" name="bk object 22"/>
          <p:cNvSpPr/>
          <p:nvPr/>
        </p:nvSpPr>
        <p:spPr>
          <a:xfrm>
            <a:off x="5094515" y="1541416"/>
            <a:ext cx="476884" cy="0"/>
          </a:xfrm>
          <a:custGeom>
            <a:avLst/>
            <a:gdLst/>
            <a:ahLst/>
            <a:cxnLst/>
            <a:rect l="l" t="t" r="r" b="b"/>
            <a:pathLst>
              <a:path w="476885">
                <a:moveTo>
                  <a:pt x="0" y="0"/>
                </a:moveTo>
                <a:lnTo>
                  <a:pt x="476793" y="0"/>
                </a:lnTo>
              </a:path>
            </a:pathLst>
          </a:custGeom>
          <a:ln w="39188">
            <a:solidFill>
              <a:srgbClr val="FBBF0F"/>
            </a:solidFill>
          </a:ln>
        </p:spPr>
        <p:txBody>
          <a:bodyPr wrap="square" lIns="0" tIns="0" rIns="0" bIns="0" rtlCol="0"/>
          <a:lstStyle/>
          <a:p>
            <a:endParaRPr/>
          </a:p>
        </p:txBody>
      </p:sp>
      <p:sp>
        <p:nvSpPr>
          <p:cNvPr id="23" name="bk object 23"/>
          <p:cNvSpPr/>
          <p:nvPr/>
        </p:nvSpPr>
        <p:spPr>
          <a:xfrm>
            <a:off x="8125097" y="1541416"/>
            <a:ext cx="1078230" cy="0"/>
          </a:xfrm>
          <a:custGeom>
            <a:avLst/>
            <a:gdLst/>
            <a:ahLst/>
            <a:cxnLst/>
            <a:rect l="l" t="t" r="r" b="b"/>
            <a:pathLst>
              <a:path w="1078229">
                <a:moveTo>
                  <a:pt x="0" y="0"/>
                </a:moveTo>
                <a:lnTo>
                  <a:pt x="1077686" y="0"/>
                </a:lnTo>
              </a:path>
            </a:pathLst>
          </a:custGeom>
          <a:ln w="39188">
            <a:solidFill>
              <a:srgbClr val="FBBF13"/>
            </a:solidFill>
          </a:ln>
        </p:spPr>
        <p:txBody>
          <a:bodyPr wrap="square" lIns="0" tIns="0" rIns="0" bIns="0" rtlCol="0"/>
          <a:lstStyle/>
          <a:p>
            <a:endParaRPr/>
          </a:p>
        </p:txBody>
      </p:sp>
      <p:sp>
        <p:nvSpPr>
          <p:cNvPr id="24" name="bk object 24"/>
          <p:cNvSpPr/>
          <p:nvPr/>
        </p:nvSpPr>
        <p:spPr>
          <a:xfrm>
            <a:off x="3076303" y="6306094"/>
            <a:ext cx="849630" cy="0"/>
          </a:xfrm>
          <a:custGeom>
            <a:avLst/>
            <a:gdLst/>
            <a:ahLst/>
            <a:cxnLst/>
            <a:rect l="l" t="t" r="r" b="b"/>
            <a:pathLst>
              <a:path w="849629">
                <a:moveTo>
                  <a:pt x="0" y="0"/>
                </a:moveTo>
                <a:lnTo>
                  <a:pt x="849085" y="0"/>
                </a:lnTo>
              </a:path>
            </a:pathLst>
          </a:custGeom>
          <a:ln w="6531">
            <a:solidFill>
              <a:srgbClr val="000000"/>
            </a:solidFill>
          </a:ln>
        </p:spPr>
        <p:txBody>
          <a:bodyPr wrap="square" lIns="0" tIns="0" rIns="0" bIns="0" rtlCol="0"/>
          <a:lstStyle/>
          <a:p>
            <a:endParaRPr/>
          </a:p>
        </p:txBody>
      </p:sp>
      <p:sp>
        <p:nvSpPr>
          <p:cNvPr id="25" name="bk object 25"/>
          <p:cNvSpPr/>
          <p:nvPr/>
        </p:nvSpPr>
        <p:spPr>
          <a:xfrm>
            <a:off x="3082834" y="6364876"/>
            <a:ext cx="790575" cy="0"/>
          </a:xfrm>
          <a:custGeom>
            <a:avLst/>
            <a:gdLst/>
            <a:ahLst/>
            <a:cxnLst/>
            <a:rect l="l" t="t" r="r" b="b"/>
            <a:pathLst>
              <a:path w="790575">
                <a:moveTo>
                  <a:pt x="0" y="0"/>
                </a:moveTo>
                <a:lnTo>
                  <a:pt x="790301" y="0"/>
                </a:lnTo>
              </a:path>
            </a:pathLst>
          </a:custGeom>
          <a:ln w="6531">
            <a:solidFill>
              <a:srgbClr val="000000"/>
            </a:solidFill>
          </a:ln>
        </p:spPr>
        <p:txBody>
          <a:bodyPr wrap="square" lIns="0" tIns="0" rIns="0" bIns="0" rtlCol="0"/>
          <a:lstStyle/>
          <a:p>
            <a:endParaRPr/>
          </a:p>
        </p:txBody>
      </p:sp>
      <p:sp>
        <p:nvSpPr>
          <p:cNvPr id="26" name="bk object 26"/>
          <p:cNvSpPr/>
          <p:nvPr/>
        </p:nvSpPr>
        <p:spPr>
          <a:xfrm>
            <a:off x="3076303" y="6547756"/>
            <a:ext cx="882015" cy="0"/>
          </a:xfrm>
          <a:custGeom>
            <a:avLst/>
            <a:gdLst/>
            <a:ahLst/>
            <a:cxnLst/>
            <a:rect l="l" t="t" r="r" b="b"/>
            <a:pathLst>
              <a:path w="882014">
                <a:moveTo>
                  <a:pt x="0" y="0"/>
                </a:moveTo>
                <a:lnTo>
                  <a:pt x="881741" y="0"/>
                </a:lnTo>
              </a:path>
            </a:pathLst>
          </a:custGeom>
          <a:ln w="6531">
            <a:solidFill>
              <a:srgbClr val="000000"/>
            </a:solidFill>
          </a:ln>
        </p:spPr>
        <p:txBody>
          <a:bodyPr wrap="square" lIns="0" tIns="0" rIns="0" bIns="0" rtlCol="0"/>
          <a:lstStyle/>
          <a:p>
            <a:endParaRPr/>
          </a:p>
        </p:txBody>
      </p:sp>
      <p:sp>
        <p:nvSpPr>
          <p:cNvPr id="27" name="bk object 27"/>
          <p:cNvSpPr/>
          <p:nvPr/>
        </p:nvSpPr>
        <p:spPr>
          <a:xfrm>
            <a:off x="3076303" y="6606540"/>
            <a:ext cx="392430" cy="0"/>
          </a:xfrm>
          <a:custGeom>
            <a:avLst/>
            <a:gdLst/>
            <a:ahLst/>
            <a:cxnLst/>
            <a:rect l="l" t="t" r="r" b="b"/>
            <a:pathLst>
              <a:path w="392429">
                <a:moveTo>
                  <a:pt x="0" y="0"/>
                </a:moveTo>
                <a:lnTo>
                  <a:pt x="391885" y="0"/>
                </a:lnTo>
              </a:path>
            </a:pathLst>
          </a:custGeom>
          <a:ln w="6531">
            <a:solidFill>
              <a:srgbClr val="00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300" b="1" i="0">
                <a:solidFill>
                  <a:srgbClr val="7C7783"/>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1" i="0">
                <a:solidFill>
                  <a:srgbClr val="7C778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40558" y="981701"/>
            <a:ext cx="8377283" cy="571500"/>
          </a:xfrm>
          <a:prstGeom prst="rect">
            <a:avLst/>
          </a:prstGeom>
        </p:spPr>
        <p:txBody>
          <a:bodyPr wrap="square" lIns="0" tIns="0" rIns="0" bIns="0">
            <a:spAutoFit/>
          </a:bodyPr>
          <a:lstStyle>
            <a:lvl1pPr>
              <a:defRPr sz="4300" b="1" i="0">
                <a:solidFill>
                  <a:srgbClr val="7C7783"/>
                </a:solidFill>
                <a:latin typeface="Arial"/>
                <a:cs typeface="Arial"/>
              </a:defRPr>
            </a:lvl1pPr>
          </a:lstStyle>
          <a:p>
            <a:endParaRPr/>
          </a:p>
        </p:txBody>
      </p:sp>
      <p:sp>
        <p:nvSpPr>
          <p:cNvPr id="3" name="Holder 3"/>
          <p:cNvSpPr>
            <a:spLocks noGrp="1"/>
          </p:cNvSpPr>
          <p:nvPr>
            <p:ph type="body" idx="1"/>
          </p:nvPr>
        </p:nvSpPr>
        <p:spPr>
          <a:xfrm>
            <a:off x="987243" y="2664022"/>
            <a:ext cx="8083913" cy="3883025"/>
          </a:xfrm>
          <a:prstGeom prst="rect">
            <a:avLst/>
          </a:prstGeom>
        </p:spPr>
        <p:txBody>
          <a:bodyPr wrap="square" lIns="0" tIns="0" rIns="0" bIns="0">
            <a:spAutoFit/>
          </a:bodyPr>
          <a:lstStyle>
            <a:lvl1pPr>
              <a:defRPr sz="255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11/16/2017</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youtube.com/watch?v=ar1Dq-M2ok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www.youtube.com/watch?v=YyMxwalVdB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youtube.com/watch?v=2rhRo73F32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Say What?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0"/>
          <p:cNvSpPr/>
          <p:nvPr/>
        </p:nvSpPr>
        <p:spPr>
          <a:xfrm>
            <a:off x="-228600" y="0"/>
            <a:ext cx="10286999"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Hearing Test Audiogram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1"/>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Looking in the ear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558" y="981701"/>
            <a:ext cx="8377283" cy="661720"/>
          </a:xfrm>
        </p:spPr>
        <p:txBody>
          <a:bodyPr/>
          <a:lstStyle/>
          <a:p>
            <a:r>
              <a:rPr lang="en-US" dirty="0" smtClean="0"/>
              <a:t>Pitch and Frequency</a:t>
            </a:r>
            <a:endParaRPr lang="en-US" dirty="0"/>
          </a:p>
        </p:txBody>
      </p:sp>
      <p:sp>
        <p:nvSpPr>
          <p:cNvPr id="3" name="Text Placeholder 2"/>
          <p:cNvSpPr>
            <a:spLocks noGrp="1"/>
          </p:cNvSpPr>
          <p:nvPr>
            <p:ph type="body" idx="1"/>
          </p:nvPr>
        </p:nvSpPr>
        <p:spPr/>
        <p:txBody>
          <a:bodyPr/>
          <a:lstStyle/>
          <a:p>
            <a:endParaRPr lang="en-US"/>
          </a:p>
        </p:txBody>
      </p:sp>
      <p:pic>
        <p:nvPicPr>
          <p:cNvPr id="1028" name="Picture 4" title="Pitch tab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10363200"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46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3"/>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Effects of hearing loss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4"/>
          <p:cNvSpPr/>
          <p:nvPr/>
        </p:nvSpPr>
        <p:spPr>
          <a:xfrm>
            <a:off x="126" y="0"/>
            <a:ext cx="10058273" cy="76581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1323439"/>
          </a:xfrm>
        </p:spPr>
        <p:txBody>
          <a:bodyPr/>
          <a:lstStyle/>
          <a:p>
            <a:r>
              <a:rPr lang="en-US" dirty="0" smtClean="0"/>
              <a:t>Do you know someone with hearing loss?</a:t>
            </a:r>
            <a:endParaRPr lang="en-US" dirty="0"/>
          </a:p>
        </p:txBody>
      </p:sp>
      <p:sp>
        <p:nvSpPr>
          <p:cNvPr id="4" name="Rectangle 3" title="Blank banner"/>
          <p:cNvSpPr/>
          <p:nvPr/>
        </p:nvSpPr>
        <p:spPr>
          <a:xfrm>
            <a:off x="126" y="6934200"/>
            <a:ext cx="10058399" cy="838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5"/>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Fred Flintstone You Tube Video</a:t>
            </a:r>
            <a:endParaRPr lang="en-US" dirty="0"/>
          </a:p>
        </p:txBody>
      </p:sp>
      <p:sp>
        <p:nvSpPr>
          <p:cNvPr id="5" name="TextBox 4"/>
          <p:cNvSpPr txBox="1"/>
          <p:nvPr/>
        </p:nvSpPr>
        <p:spPr>
          <a:xfrm>
            <a:off x="152400" y="409545"/>
            <a:ext cx="9905999" cy="1138773"/>
          </a:xfrm>
          <a:prstGeom prst="rect">
            <a:avLst/>
          </a:prstGeom>
          <a:noFill/>
        </p:spPr>
        <p:txBody>
          <a:bodyPr wrap="square" rtlCol="0">
            <a:spAutoFit/>
          </a:bodyPr>
          <a:lstStyle/>
          <a:p>
            <a:r>
              <a:rPr lang="en-US" sz="3200" b="1" dirty="0"/>
              <a:t>This is a video that gives you an idea of what this is like. </a:t>
            </a:r>
            <a:r>
              <a:rPr lang="en-US" sz="3600" dirty="0" smtClean="0">
                <a:hlinkClick r:id="rId4" tooltip="Link to Video on how it feels like to have hearing loss"/>
              </a:rPr>
              <a:t>https</a:t>
            </a:r>
            <a:r>
              <a:rPr lang="en-US" sz="3600" dirty="0">
                <a:hlinkClick r:id="rId4" tooltip="Link to Video on how it feels like to have hearing loss"/>
              </a:rPr>
              <a:t>://</a:t>
            </a:r>
            <a:r>
              <a:rPr lang="en-US" sz="3600" dirty="0" smtClean="0">
                <a:hlinkClick r:id="rId4" tooltip="Link to Video on how it feels like to have hearing loss"/>
              </a:rPr>
              <a:t>www.youtube.com/watch?v=ar1Dq-M2ok4</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6"/>
          <p:cNvSpPr/>
          <p:nvPr/>
        </p:nvSpPr>
        <p:spPr>
          <a:xfrm>
            <a:off x="126" y="114300"/>
            <a:ext cx="10058273" cy="76581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Hearing with Hearing loss</a:t>
            </a:r>
            <a:endParaRPr lang="en-US" dirty="0"/>
          </a:p>
        </p:txBody>
      </p:sp>
      <p:sp>
        <p:nvSpPr>
          <p:cNvPr id="4" name="Rectangle 3" title="Blank Banner"/>
          <p:cNvSpPr/>
          <p:nvPr/>
        </p:nvSpPr>
        <p:spPr>
          <a:xfrm>
            <a:off x="0" y="0"/>
            <a:ext cx="10058399" cy="1676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7"/>
          <p:cNvSpPr/>
          <p:nvPr/>
        </p:nvSpPr>
        <p:spPr>
          <a:xfrm>
            <a:off x="127"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Noise induced hearing loss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8"/>
          <p:cNvSpPr/>
          <p:nvPr/>
        </p:nvSpPr>
        <p:spPr>
          <a:xfrm>
            <a:off x="126" y="0"/>
            <a:ext cx="10058273" cy="76581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Noise induced hearing loss  </a:t>
            </a:r>
            <a:endParaRPr lang="en-US" dirty="0"/>
          </a:p>
        </p:txBody>
      </p:sp>
      <p:sp>
        <p:nvSpPr>
          <p:cNvPr id="4" name="Rectangle 3" title="Blank Banner"/>
          <p:cNvSpPr/>
          <p:nvPr/>
        </p:nvSpPr>
        <p:spPr>
          <a:xfrm>
            <a:off x="126" y="6096000"/>
            <a:ext cx="10058399" cy="1676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9"/>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p:cNvSpPr>
            <a:spLocks noGrp="1"/>
          </p:cNvSpPr>
          <p:nvPr>
            <p:ph type="title"/>
          </p:nvPr>
        </p:nvSpPr>
        <p:spPr>
          <a:xfrm>
            <a:off x="6248400" y="152401"/>
            <a:ext cx="2969441" cy="1323439"/>
          </a:xfrm>
        </p:spPr>
        <p:txBody>
          <a:bodyPr/>
          <a:lstStyle/>
          <a:p>
            <a:r>
              <a:rPr lang="en-US" dirty="0" smtClean="0">
                <a:solidFill>
                  <a:schemeClr val="tx1"/>
                </a:solidFill>
              </a:rPr>
              <a:t>Normal Inner </a:t>
            </a:r>
            <a:r>
              <a:rPr lang="en-US" dirty="0" smtClean="0">
                <a:solidFill>
                  <a:schemeClr val="tx1"/>
                </a:solidFill>
              </a:rPr>
              <a:t>ear </a:t>
            </a:r>
            <a:endParaRPr lang="en-US"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Farm Life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0"/>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p:cNvSpPr>
            <a:spLocks noGrp="1"/>
          </p:cNvSpPr>
          <p:nvPr>
            <p:ph type="title"/>
          </p:nvPr>
        </p:nvSpPr>
        <p:spPr>
          <a:xfrm>
            <a:off x="6553200" y="152400"/>
            <a:ext cx="2664641" cy="2646878"/>
          </a:xfrm>
        </p:spPr>
        <p:txBody>
          <a:bodyPr/>
          <a:lstStyle/>
          <a:p>
            <a:r>
              <a:rPr lang="en-US" dirty="0" smtClean="0">
                <a:solidFill>
                  <a:schemeClr val="tx1"/>
                </a:solidFill>
              </a:rPr>
              <a:t>Inner ear with hearing loss</a:t>
            </a: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1"/>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1323439"/>
          </a:xfrm>
        </p:spPr>
        <p:txBody>
          <a:bodyPr/>
          <a:lstStyle/>
          <a:p>
            <a:r>
              <a:rPr lang="en-US" dirty="0" smtClean="0"/>
              <a:t>Destroyed ear hair cells can not be repaired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2"/>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Exposure in Agriculture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title="chart label"/>
          <p:cNvSpPr/>
          <p:nvPr/>
        </p:nvSpPr>
        <p:spPr>
          <a:xfrm>
            <a:off x="5577840" y="7328262"/>
            <a:ext cx="822960" cy="7837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9" name="Title 88" hidden="1"/>
          <p:cNvSpPr>
            <a:spLocks noGrp="1"/>
          </p:cNvSpPr>
          <p:nvPr>
            <p:ph type="title"/>
          </p:nvPr>
        </p:nvSpPr>
        <p:spPr>
          <a:xfrm>
            <a:off x="840558" y="981701"/>
            <a:ext cx="8377283" cy="1323439"/>
          </a:xfrm>
        </p:spPr>
        <p:txBody>
          <a:bodyPr/>
          <a:lstStyle/>
          <a:p>
            <a:r>
              <a:rPr lang="en-US" dirty="0" smtClean="0"/>
              <a:t>Do I need hearing protection on the farm?</a:t>
            </a:r>
            <a:endParaRPr lang="en-US" dirty="0"/>
          </a:p>
        </p:txBody>
      </p:sp>
      <p:pic>
        <p:nvPicPr>
          <p:cNvPr id="3075" name="Picture 3" title="Noise Thermomet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8712"/>
            <a:ext cx="10027920" cy="7781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4"/>
          <p:cNvSpPr/>
          <p:nvPr/>
        </p:nvSpPr>
        <p:spPr>
          <a:xfrm>
            <a:off x="126" y="114300"/>
            <a:ext cx="10058273" cy="75438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Lawn mover vs. pig squeal?</a:t>
            </a:r>
            <a:endParaRPr lang="en-US" dirty="0"/>
          </a:p>
        </p:txBody>
      </p:sp>
      <p:sp>
        <p:nvSpPr>
          <p:cNvPr id="4" name="Rectangle 3" title="Blank banner"/>
          <p:cNvSpPr/>
          <p:nvPr/>
        </p:nvSpPr>
        <p:spPr>
          <a:xfrm>
            <a:off x="126" y="0"/>
            <a:ext cx="10058274" cy="762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title="blank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 y="7019607"/>
            <a:ext cx="100838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5"/>
          <p:cNvSpPr/>
          <p:nvPr/>
        </p:nvSpPr>
        <p:spPr>
          <a:xfrm>
            <a:off x="127"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Non-ag exposures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6"/>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Decibel reading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7"/>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Sound meter phone apps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8"/>
          <p:cNvSpPr/>
          <p:nvPr/>
        </p:nvSpPr>
        <p:spPr>
          <a:xfrm>
            <a:off x="0" y="0"/>
            <a:ext cx="10045336"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title="Slide 28"/>
          <p:cNvSpPr/>
          <p:nvPr/>
        </p:nvSpPr>
        <p:spPr>
          <a:xfrm>
            <a:off x="4715691" y="3122022"/>
            <a:ext cx="1084217" cy="111034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title="Slide 28"/>
          <p:cNvSpPr/>
          <p:nvPr/>
        </p:nvSpPr>
        <p:spPr>
          <a:xfrm>
            <a:off x="4715691" y="4389120"/>
            <a:ext cx="653142" cy="111034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4271916" y="2555155"/>
            <a:ext cx="1535430" cy="618490"/>
          </a:xfrm>
          <a:prstGeom prst="rect">
            <a:avLst/>
          </a:prstGeom>
        </p:spPr>
        <p:txBody>
          <a:bodyPr vert="horz" wrap="square" lIns="0" tIns="0" rIns="0" bIns="0" rtlCol="0">
            <a:spAutoFit/>
          </a:bodyPr>
          <a:lstStyle/>
          <a:p>
            <a:pPr marR="191770" algn="r">
              <a:lnSpc>
                <a:spcPts val="1435"/>
              </a:lnSpc>
            </a:pPr>
            <a:r>
              <a:rPr sz="1450" b="1" spc="-300" dirty="0">
                <a:solidFill>
                  <a:srgbClr val="2A2623"/>
                </a:solidFill>
                <a:latin typeface="Arial"/>
                <a:cs typeface="Arial"/>
              </a:rPr>
              <a:t>Do</a:t>
            </a:r>
            <a:r>
              <a:rPr sz="1450" b="1" spc="-165" dirty="0">
                <a:solidFill>
                  <a:srgbClr val="2A2623"/>
                </a:solidFill>
                <a:latin typeface="Arial"/>
                <a:cs typeface="Arial"/>
              </a:rPr>
              <a:t> </a:t>
            </a:r>
            <a:r>
              <a:rPr sz="1450" b="1" spc="210" dirty="0">
                <a:solidFill>
                  <a:srgbClr val="2A2623"/>
                </a:solidFill>
                <a:latin typeface="Arial"/>
                <a:cs typeface="Arial"/>
              </a:rPr>
              <a:t>I</a:t>
            </a:r>
            <a:r>
              <a:rPr sz="1450" b="1" spc="-220" dirty="0">
                <a:solidFill>
                  <a:srgbClr val="2A2623"/>
                </a:solidFill>
                <a:latin typeface="Arial"/>
                <a:cs typeface="Arial"/>
              </a:rPr>
              <a:t>need</a:t>
            </a:r>
            <a:r>
              <a:rPr sz="1450" b="1" spc="-165" dirty="0">
                <a:solidFill>
                  <a:srgbClr val="2A2623"/>
                </a:solidFill>
                <a:latin typeface="Arial"/>
                <a:cs typeface="Arial"/>
              </a:rPr>
              <a:t> </a:t>
            </a:r>
            <a:r>
              <a:rPr sz="1450" b="1" spc="-180" dirty="0">
                <a:solidFill>
                  <a:srgbClr val="2A2623"/>
                </a:solidFill>
                <a:latin typeface="Arial"/>
                <a:cs typeface="Arial"/>
              </a:rPr>
              <a:t>hear</a:t>
            </a:r>
            <a:r>
              <a:rPr sz="1450" b="1" spc="-125" dirty="0">
                <a:solidFill>
                  <a:srgbClr val="2A2623"/>
                </a:solidFill>
                <a:latin typeface="Arial"/>
                <a:cs typeface="Arial"/>
              </a:rPr>
              <a:t>i</a:t>
            </a:r>
            <a:r>
              <a:rPr sz="1450" b="1" spc="-190" dirty="0">
                <a:solidFill>
                  <a:srgbClr val="2A2623"/>
                </a:solidFill>
                <a:latin typeface="Arial"/>
                <a:cs typeface="Arial"/>
              </a:rPr>
              <a:t>ng</a:t>
            </a:r>
            <a:endParaRPr sz="1450" dirty="0">
              <a:latin typeface="Arial"/>
              <a:cs typeface="Arial"/>
            </a:endParaRPr>
          </a:p>
          <a:p>
            <a:pPr algn="ctr">
              <a:lnSpc>
                <a:spcPts val="1440"/>
              </a:lnSpc>
            </a:pPr>
            <a:r>
              <a:rPr sz="1550" b="1" spc="-160" dirty="0">
                <a:solidFill>
                  <a:srgbClr val="2A2623"/>
                </a:solidFill>
                <a:latin typeface="Times New Roman"/>
                <a:cs typeface="Times New Roman"/>
              </a:rPr>
              <a:t>protection</a:t>
            </a:r>
            <a:r>
              <a:rPr sz="1550" b="1" spc="-85" dirty="0">
                <a:solidFill>
                  <a:srgbClr val="2A2623"/>
                </a:solidFill>
                <a:latin typeface="Times New Roman"/>
                <a:cs typeface="Times New Roman"/>
              </a:rPr>
              <a:t> </a:t>
            </a:r>
            <a:r>
              <a:rPr sz="1550" b="1" spc="-95" dirty="0">
                <a:solidFill>
                  <a:srgbClr val="2A2623"/>
                </a:solidFill>
                <a:latin typeface="Times New Roman"/>
                <a:cs typeface="Times New Roman"/>
              </a:rPr>
              <a:t>a</a:t>
            </a:r>
            <a:r>
              <a:rPr sz="1550" b="1" spc="75" dirty="0">
                <a:solidFill>
                  <a:srgbClr val="2A2623"/>
                </a:solidFill>
                <a:latin typeface="Times New Roman"/>
                <a:cs typeface="Times New Roman"/>
              </a:rPr>
              <a:t>t</a:t>
            </a:r>
            <a:r>
              <a:rPr sz="1550" b="1" spc="-114" dirty="0">
                <a:solidFill>
                  <a:srgbClr val="2A2623"/>
                </a:solidFill>
                <a:latin typeface="Times New Roman"/>
                <a:cs typeface="Times New Roman"/>
              </a:rPr>
              <a:t>the</a:t>
            </a:r>
            <a:r>
              <a:rPr sz="1550" b="1" spc="-140" dirty="0">
                <a:solidFill>
                  <a:srgbClr val="2A2623"/>
                </a:solidFill>
                <a:latin typeface="Times New Roman"/>
                <a:cs typeface="Times New Roman"/>
              </a:rPr>
              <a:t> </a:t>
            </a:r>
            <a:r>
              <a:rPr sz="1550" b="1" spc="-220" dirty="0">
                <a:solidFill>
                  <a:srgbClr val="2A2623"/>
                </a:solidFill>
                <a:latin typeface="Times New Roman"/>
                <a:cs typeface="Times New Roman"/>
              </a:rPr>
              <a:t>farm?</a:t>
            </a:r>
            <a:endParaRPr sz="1550" dirty="0">
              <a:latin typeface="Times New Roman"/>
              <a:cs typeface="Times New Roman"/>
            </a:endParaRPr>
          </a:p>
          <a:p>
            <a:pPr marR="18415" algn="ctr">
              <a:lnSpc>
                <a:spcPts val="1085"/>
              </a:lnSpc>
            </a:pPr>
            <a:r>
              <a:rPr sz="1000" spc="-260" dirty="0">
                <a:solidFill>
                  <a:srgbClr val="2A2623"/>
                </a:solidFill>
                <a:latin typeface="Times New Roman"/>
                <a:cs typeface="Times New Roman"/>
              </a:rPr>
              <a:t>NOISETHERMOMETER</a:t>
            </a:r>
            <a:endParaRPr sz="1000" dirty="0">
              <a:latin typeface="Times New Roman"/>
              <a:cs typeface="Times New Roman"/>
            </a:endParaRPr>
          </a:p>
          <a:p>
            <a:pPr marR="191135" algn="r">
              <a:lnSpc>
                <a:spcPct val="100000"/>
              </a:lnSpc>
              <a:spcBef>
                <a:spcPts val="380"/>
              </a:spcBef>
            </a:pPr>
            <a:r>
              <a:rPr sz="500" spc="-5" dirty="0">
                <a:solidFill>
                  <a:srgbClr val="504B34"/>
                </a:solidFill>
                <a:latin typeface="Times New Roman"/>
                <a:cs typeface="Times New Roman"/>
              </a:rPr>
              <a:t>01;caa1</a:t>
            </a:r>
            <a:r>
              <a:rPr sz="500" spc="-65" dirty="0">
                <a:solidFill>
                  <a:srgbClr val="504B34"/>
                </a:solidFill>
                <a:latin typeface="Times New Roman"/>
                <a:cs typeface="Times New Roman"/>
              </a:rPr>
              <a:t>"</a:t>
            </a:r>
            <a:r>
              <a:rPr sz="500" spc="40" dirty="0">
                <a:solidFill>
                  <a:srgbClr val="504B34"/>
                </a:solidFill>
                <a:latin typeface="Times New Roman"/>
                <a:cs typeface="Times New Roman"/>
              </a:rPr>
              <a:t>1</a:t>
            </a:r>
            <a:endParaRPr sz="500" dirty="0">
              <a:latin typeface="Times New Roman"/>
              <a:cs typeface="Times New Roman"/>
            </a:endParaRPr>
          </a:p>
        </p:txBody>
      </p:sp>
      <p:sp>
        <p:nvSpPr>
          <p:cNvPr id="6" name="object 6"/>
          <p:cNvSpPr txBox="1"/>
          <p:nvPr/>
        </p:nvSpPr>
        <p:spPr>
          <a:xfrm>
            <a:off x="5343071" y="3155648"/>
            <a:ext cx="120650" cy="177800"/>
          </a:xfrm>
          <a:prstGeom prst="rect">
            <a:avLst/>
          </a:prstGeom>
        </p:spPr>
        <p:txBody>
          <a:bodyPr vert="horz" wrap="square" lIns="0" tIns="0" rIns="0" bIns="0" rtlCol="0">
            <a:spAutoFit/>
          </a:bodyPr>
          <a:lstStyle/>
          <a:p>
            <a:pPr marL="12700">
              <a:lnSpc>
                <a:spcPct val="100000"/>
              </a:lnSpc>
            </a:pPr>
            <a:r>
              <a:rPr sz="1200" spc="-70" dirty="0">
                <a:solidFill>
                  <a:srgbClr val="504B34"/>
                </a:solidFill>
                <a:latin typeface="Arial"/>
                <a:cs typeface="Arial"/>
              </a:rPr>
              <a:t>"</a:t>
            </a:r>
            <a:r>
              <a:rPr sz="1200" spc="155" dirty="0">
                <a:solidFill>
                  <a:srgbClr val="504B34"/>
                </a:solidFill>
                <a:latin typeface="Arial"/>
                <a:cs typeface="Arial"/>
              </a:rPr>
              <a:t>'</a:t>
            </a:r>
            <a:endParaRPr sz="1200">
              <a:latin typeface="Arial"/>
              <a:cs typeface="Arial"/>
            </a:endParaRPr>
          </a:p>
        </p:txBody>
      </p:sp>
      <p:sp>
        <p:nvSpPr>
          <p:cNvPr id="7" name="object 7"/>
          <p:cNvSpPr txBox="1"/>
          <p:nvPr/>
        </p:nvSpPr>
        <p:spPr>
          <a:xfrm>
            <a:off x="5335146" y="3234024"/>
            <a:ext cx="407670" cy="268605"/>
          </a:xfrm>
          <a:prstGeom prst="rect">
            <a:avLst/>
          </a:prstGeom>
        </p:spPr>
        <p:txBody>
          <a:bodyPr vert="horz" wrap="square" lIns="0" tIns="0" rIns="0" bIns="0" rtlCol="0">
            <a:spAutoFit/>
          </a:bodyPr>
          <a:lstStyle/>
          <a:p>
            <a:pPr marL="12700">
              <a:lnSpc>
                <a:spcPct val="100000"/>
              </a:lnSpc>
            </a:pPr>
            <a:r>
              <a:rPr sz="1200" spc="-495" dirty="0">
                <a:solidFill>
                  <a:srgbClr val="605D36"/>
                </a:solidFill>
                <a:latin typeface="Arial"/>
                <a:cs typeface="Arial"/>
              </a:rPr>
              <a:t>"</a:t>
            </a:r>
            <a:r>
              <a:rPr sz="2100" spc="-419" baseline="-25793" dirty="0">
                <a:solidFill>
                  <a:srgbClr val="605D36"/>
                </a:solidFill>
                <a:latin typeface="Times New Roman"/>
                <a:cs typeface="Times New Roman"/>
              </a:rPr>
              <a:t>.</a:t>
            </a:r>
            <a:r>
              <a:rPr sz="600" spc="-145" dirty="0">
                <a:solidFill>
                  <a:srgbClr val="605D36"/>
                </a:solidFill>
                <a:latin typeface="Times New Roman"/>
                <a:cs typeface="Times New Roman"/>
              </a:rPr>
              <a:t>.</a:t>
            </a:r>
            <a:r>
              <a:rPr sz="2100" spc="-434" baseline="-25793" dirty="0">
                <a:solidFill>
                  <a:srgbClr val="605D36"/>
                </a:solidFill>
                <a:latin typeface="Times New Roman"/>
                <a:cs typeface="Times New Roman"/>
              </a:rPr>
              <a:t>.</a:t>
            </a:r>
            <a:r>
              <a:rPr sz="2100" spc="-494" baseline="-25793" dirty="0">
                <a:solidFill>
                  <a:srgbClr val="605D36"/>
                </a:solidFill>
                <a:latin typeface="Times New Roman"/>
                <a:cs typeface="Times New Roman"/>
              </a:rPr>
              <a:t>.</a:t>
            </a:r>
            <a:r>
              <a:rPr sz="600" spc="75" dirty="0">
                <a:solidFill>
                  <a:srgbClr val="605D36"/>
                </a:solidFill>
                <a:latin typeface="Times New Roman"/>
                <a:cs typeface="Times New Roman"/>
              </a:rPr>
              <a:t>.</a:t>
            </a:r>
            <a:r>
              <a:rPr sz="2100" spc="-247" baseline="-25793" dirty="0">
                <a:solidFill>
                  <a:srgbClr val="758956"/>
                </a:solidFill>
                <a:latin typeface="Times New Roman"/>
                <a:cs typeface="Times New Roman"/>
              </a:rPr>
              <a:t>9,,</a:t>
            </a:r>
            <a:r>
              <a:rPr sz="2100" spc="-509" baseline="-25793" dirty="0">
                <a:solidFill>
                  <a:srgbClr val="758956"/>
                </a:solidFill>
                <a:latin typeface="Times New Roman"/>
                <a:cs typeface="Times New Roman"/>
              </a:rPr>
              <a:t>,</a:t>
            </a:r>
            <a:r>
              <a:rPr sz="600" i="1" spc="-90" dirty="0">
                <a:solidFill>
                  <a:srgbClr val="897446"/>
                </a:solidFill>
                <a:latin typeface="Times New Roman"/>
                <a:cs typeface="Times New Roman"/>
              </a:rPr>
              <a:t>r.</a:t>
            </a:r>
            <a:r>
              <a:rPr sz="600" i="1" spc="-155" dirty="0">
                <a:solidFill>
                  <a:srgbClr val="897446"/>
                </a:solidFill>
                <a:latin typeface="Times New Roman"/>
                <a:cs typeface="Times New Roman"/>
              </a:rPr>
              <a:t>.</a:t>
            </a:r>
            <a:r>
              <a:rPr sz="2100" spc="-232" baseline="-25793" dirty="0">
                <a:solidFill>
                  <a:srgbClr val="758956"/>
                </a:solidFill>
                <a:latin typeface="Times New Roman"/>
                <a:cs typeface="Times New Roman"/>
              </a:rPr>
              <a:t>,</a:t>
            </a:r>
            <a:r>
              <a:rPr sz="600" i="1" spc="-125" dirty="0">
                <a:solidFill>
                  <a:srgbClr val="897446"/>
                </a:solidFill>
                <a:latin typeface="Times New Roman"/>
                <a:cs typeface="Times New Roman"/>
              </a:rPr>
              <a:t>.</a:t>
            </a:r>
            <a:r>
              <a:rPr sz="2100" spc="-412" baseline="-25793" dirty="0">
                <a:solidFill>
                  <a:srgbClr val="758956"/>
                </a:solidFill>
                <a:latin typeface="Times New Roman"/>
                <a:cs typeface="Times New Roman"/>
              </a:rPr>
              <a:t>,</a:t>
            </a:r>
            <a:r>
              <a:rPr sz="600" i="1" spc="-45" dirty="0">
                <a:solidFill>
                  <a:srgbClr val="897446"/>
                </a:solidFill>
                <a:latin typeface="Times New Roman"/>
                <a:cs typeface="Times New Roman"/>
              </a:rPr>
              <a:t>.</a:t>
            </a:r>
            <a:r>
              <a:rPr sz="600" i="1" spc="-110" dirty="0">
                <a:solidFill>
                  <a:srgbClr val="897446"/>
                </a:solidFill>
                <a:latin typeface="Times New Roman"/>
                <a:cs typeface="Times New Roman"/>
              </a:rPr>
              <a:t>,</a:t>
            </a:r>
            <a:r>
              <a:rPr sz="2100" spc="-434" baseline="-25793" dirty="0">
                <a:solidFill>
                  <a:srgbClr val="758956"/>
                </a:solidFill>
                <a:latin typeface="Times New Roman"/>
                <a:cs typeface="Times New Roman"/>
              </a:rPr>
              <a:t>,</a:t>
            </a:r>
            <a:r>
              <a:rPr sz="600" i="1" spc="-140" dirty="0">
                <a:solidFill>
                  <a:srgbClr val="897446"/>
                </a:solidFill>
                <a:latin typeface="Times New Roman"/>
                <a:cs typeface="Times New Roman"/>
              </a:rPr>
              <a:t>4</a:t>
            </a:r>
            <a:r>
              <a:rPr sz="2100" spc="-457" baseline="-25793" dirty="0">
                <a:solidFill>
                  <a:srgbClr val="758956"/>
                </a:solidFill>
                <a:latin typeface="Times New Roman"/>
                <a:cs typeface="Times New Roman"/>
              </a:rPr>
              <a:t>.</a:t>
            </a:r>
            <a:r>
              <a:rPr sz="600" i="1" spc="-45" dirty="0">
                <a:solidFill>
                  <a:srgbClr val="897446"/>
                </a:solidFill>
                <a:latin typeface="Times New Roman"/>
                <a:cs typeface="Times New Roman"/>
              </a:rPr>
              <a:t>.</a:t>
            </a:r>
            <a:r>
              <a:rPr sz="600" i="1" spc="-235" dirty="0">
                <a:solidFill>
                  <a:srgbClr val="897446"/>
                </a:solidFill>
                <a:latin typeface="Times New Roman"/>
                <a:cs typeface="Times New Roman"/>
              </a:rPr>
              <a:t>1</a:t>
            </a:r>
            <a:r>
              <a:rPr sz="2100" spc="-187" baseline="-25793" dirty="0">
                <a:solidFill>
                  <a:srgbClr val="758956"/>
                </a:solidFill>
                <a:latin typeface="Times New Roman"/>
                <a:cs typeface="Times New Roman"/>
              </a:rPr>
              <a:t>,</a:t>
            </a:r>
            <a:endParaRPr sz="2100" baseline="-25793">
              <a:latin typeface="Times New Roman"/>
              <a:cs typeface="Times New Roman"/>
            </a:endParaRPr>
          </a:p>
        </p:txBody>
      </p:sp>
      <p:sp>
        <p:nvSpPr>
          <p:cNvPr id="8" name="object 8"/>
          <p:cNvSpPr txBox="1"/>
          <p:nvPr/>
        </p:nvSpPr>
        <p:spPr>
          <a:xfrm>
            <a:off x="5325411" y="3484593"/>
            <a:ext cx="447040" cy="348615"/>
          </a:xfrm>
          <a:prstGeom prst="rect">
            <a:avLst/>
          </a:prstGeom>
        </p:spPr>
        <p:txBody>
          <a:bodyPr vert="horz" wrap="square" lIns="0" tIns="0" rIns="0" bIns="0" rtlCol="0">
            <a:spAutoFit/>
          </a:bodyPr>
          <a:lstStyle/>
          <a:p>
            <a:pPr marL="12700">
              <a:lnSpc>
                <a:spcPct val="100000"/>
              </a:lnSpc>
            </a:pPr>
            <a:r>
              <a:rPr sz="1575" spc="-780" baseline="5291" dirty="0">
                <a:solidFill>
                  <a:srgbClr val="504B34"/>
                </a:solidFill>
                <a:latin typeface="Arial"/>
                <a:cs typeface="Arial"/>
              </a:rPr>
              <a:t>"</a:t>
            </a:r>
            <a:r>
              <a:rPr sz="700" b="1" spc="-320" dirty="0">
                <a:solidFill>
                  <a:srgbClr val="3D3A34"/>
                </a:solidFill>
                <a:latin typeface="Arial"/>
                <a:cs typeface="Arial"/>
              </a:rPr>
              <a:t>m</a:t>
            </a:r>
            <a:r>
              <a:rPr sz="1575" spc="202" baseline="5291" dirty="0">
                <a:solidFill>
                  <a:srgbClr val="504B34"/>
                </a:solidFill>
                <a:latin typeface="Arial"/>
                <a:cs typeface="Arial"/>
              </a:rPr>
              <a:t>'</a:t>
            </a:r>
            <a:r>
              <a:rPr sz="700" b="1" spc="15" dirty="0">
                <a:solidFill>
                  <a:srgbClr val="605D36"/>
                </a:solidFill>
                <a:latin typeface="Arial"/>
                <a:cs typeface="Arial"/>
              </a:rPr>
              <a:t>i</a:t>
            </a:r>
            <a:r>
              <a:rPr sz="700" b="1" spc="-240" dirty="0">
                <a:solidFill>
                  <a:srgbClr val="605D36"/>
                </a:solidFill>
                <a:latin typeface="Arial"/>
                <a:cs typeface="Arial"/>
              </a:rPr>
              <a:t>)</a:t>
            </a:r>
            <a:r>
              <a:rPr sz="700" b="1" spc="160" dirty="0">
                <a:solidFill>
                  <a:srgbClr val="897446"/>
                </a:solidFill>
                <a:latin typeface="Arial"/>
                <a:cs typeface="Arial"/>
              </a:rPr>
              <a:t>-</a:t>
            </a:r>
            <a:r>
              <a:rPr sz="700" b="1" spc="-175" dirty="0">
                <a:solidFill>
                  <a:srgbClr val="897446"/>
                </a:solidFill>
                <a:latin typeface="Arial"/>
                <a:cs typeface="Arial"/>
              </a:rPr>
              <a:t>-</a:t>
            </a:r>
            <a:r>
              <a:rPr sz="700" b="1" spc="10" dirty="0">
                <a:solidFill>
                  <a:srgbClr val="897446"/>
                </a:solidFill>
                <a:latin typeface="Arial"/>
                <a:cs typeface="Arial"/>
              </a:rPr>
              <a:t>·</a:t>
            </a:r>
            <a:endParaRPr sz="700">
              <a:latin typeface="Arial"/>
              <a:cs typeface="Arial"/>
            </a:endParaRPr>
          </a:p>
          <a:p>
            <a:pPr marL="29845">
              <a:lnSpc>
                <a:spcPct val="100000"/>
              </a:lnSpc>
              <a:spcBef>
                <a:spcPts val="125"/>
              </a:spcBef>
            </a:pPr>
            <a:r>
              <a:rPr sz="1050" spc="-20" dirty="0">
                <a:solidFill>
                  <a:srgbClr val="504B34"/>
                </a:solidFill>
                <a:latin typeface="Arial"/>
                <a:cs typeface="Arial"/>
              </a:rPr>
              <a:t>"</a:t>
            </a:r>
            <a:r>
              <a:rPr sz="1050" spc="180" dirty="0">
                <a:solidFill>
                  <a:srgbClr val="504B34"/>
                </a:solidFill>
                <a:latin typeface="Arial"/>
                <a:cs typeface="Arial"/>
              </a:rPr>
              <a:t>'</a:t>
            </a:r>
            <a:endParaRPr sz="1050">
              <a:latin typeface="Arial"/>
              <a:cs typeface="Arial"/>
            </a:endParaRPr>
          </a:p>
        </p:txBody>
      </p:sp>
      <p:sp>
        <p:nvSpPr>
          <p:cNvPr id="9" name="object 9"/>
          <p:cNvSpPr txBox="1"/>
          <p:nvPr/>
        </p:nvSpPr>
        <p:spPr>
          <a:xfrm>
            <a:off x="5343071" y="3751394"/>
            <a:ext cx="328295" cy="184150"/>
          </a:xfrm>
          <a:prstGeom prst="rect">
            <a:avLst/>
          </a:prstGeom>
        </p:spPr>
        <p:txBody>
          <a:bodyPr vert="horz" wrap="square" lIns="0" tIns="0" rIns="0" bIns="0" rtlCol="0">
            <a:spAutoFit/>
          </a:bodyPr>
          <a:lstStyle/>
          <a:p>
            <a:pPr marL="12700">
              <a:lnSpc>
                <a:spcPct val="100000"/>
              </a:lnSpc>
            </a:pPr>
            <a:r>
              <a:rPr sz="1250" spc="-90" dirty="0">
                <a:solidFill>
                  <a:srgbClr val="605D36"/>
                </a:solidFill>
                <a:latin typeface="Arial"/>
                <a:cs typeface="Arial"/>
              </a:rPr>
              <a:t>"</a:t>
            </a:r>
            <a:r>
              <a:rPr sz="1250" spc="-20" dirty="0">
                <a:solidFill>
                  <a:srgbClr val="7B9544"/>
                </a:solidFill>
                <a:latin typeface="Arial"/>
                <a:cs typeface="Arial"/>
              </a:rPr>
              <a:t>P</a:t>
            </a:r>
            <a:r>
              <a:rPr sz="1250" spc="-65" dirty="0">
                <a:solidFill>
                  <a:srgbClr val="7B9544"/>
                </a:solidFill>
                <a:latin typeface="Arial"/>
                <a:cs typeface="Arial"/>
              </a:rPr>
              <a:t>-</a:t>
            </a:r>
            <a:r>
              <a:rPr sz="1250" spc="-370" dirty="0">
                <a:solidFill>
                  <a:srgbClr val="897446"/>
                </a:solidFill>
                <a:latin typeface="Arial"/>
                <a:cs typeface="Arial"/>
              </a:rPr>
              <a:t>·</a:t>
            </a:r>
            <a:r>
              <a:rPr sz="1250" spc="-320" dirty="0">
                <a:solidFill>
                  <a:srgbClr val="897446"/>
                </a:solidFill>
                <a:latin typeface="Arial"/>
                <a:cs typeface="Arial"/>
              </a:rPr>
              <a:t>"Y"</a:t>
            </a:r>
            <a:endParaRPr sz="1250">
              <a:latin typeface="Arial"/>
              <a:cs typeface="Arial"/>
            </a:endParaRPr>
          </a:p>
        </p:txBody>
      </p:sp>
      <p:sp>
        <p:nvSpPr>
          <p:cNvPr id="10" name="object 10"/>
          <p:cNvSpPr txBox="1"/>
          <p:nvPr/>
        </p:nvSpPr>
        <p:spPr>
          <a:xfrm>
            <a:off x="4187008" y="4029665"/>
            <a:ext cx="374015" cy="82550"/>
          </a:xfrm>
          <a:prstGeom prst="rect">
            <a:avLst/>
          </a:prstGeom>
        </p:spPr>
        <p:txBody>
          <a:bodyPr vert="horz" wrap="square" lIns="0" tIns="0" rIns="0" bIns="0" rtlCol="0">
            <a:spAutoFit/>
          </a:bodyPr>
          <a:lstStyle/>
          <a:p>
            <a:pPr marL="12700">
              <a:lnSpc>
                <a:spcPct val="100000"/>
              </a:lnSpc>
            </a:pPr>
            <a:r>
              <a:rPr sz="450" spc="150" dirty="0">
                <a:solidFill>
                  <a:srgbClr val="605D36"/>
                </a:solidFill>
                <a:latin typeface="Arial"/>
                <a:cs typeface="Arial"/>
              </a:rPr>
              <a:t>tH•</a:t>
            </a:r>
            <a:r>
              <a:rPr sz="450" spc="-65" dirty="0">
                <a:solidFill>
                  <a:srgbClr val="605D36"/>
                </a:solidFill>
                <a:latin typeface="Arial"/>
                <a:cs typeface="Arial"/>
              </a:rPr>
              <a:t> </a:t>
            </a:r>
            <a:r>
              <a:rPr sz="450" spc="100" dirty="0">
                <a:solidFill>
                  <a:srgbClr val="2A2623"/>
                </a:solidFill>
                <a:latin typeface="Arial"/>
                <a:cs typeface="Arial"/>
              </a:rPr>
              <a:t>-</a:t>
            </a:r>
            <a:r>
              <a:rPr sz="450" spc="-35" dirty="0">
                <a:solidFill>
                  <a:srgbClr val="8CA54D"/>
                </a:solidFill>
                <a:latin typeface="Arial"/>
                <a:cs typeface="Arial"/>
              </a:rPr>
              <a:t>r</a:t>
            </a:r>
            <a:r>
              <a:rPr sz="450" dirty="0">
                <a:solidFill>
                  <a:srgbClr val="8CA54D"/>
                </a:solidFill>
                <a:latin typeface="Arial"/>
                <a:cs typeface="Arial"/>
              </a:rPr>
              <a:t>   </a:t>
            </a:r>
            <a:r>
              <a:rPr sz="450" spc="-55" dirty="0">
                <a:solidFill>
                  <a:srgbClr val="8CA54D"/>
                </a:solidFill>
                <a:latin typeface="Arial"/>
                <a:cs typeface="Arial"/>
              </a:rPr>
              <a:t> </a:t>
            </a:r>
            <a:r>
              <a:rPr sz="450" spc="-40" dirty="0">
                <a:solidFill>
                  <a:srgbClr val="2A2623"/>
                </a:solidFill>
                <a:latin typeface="Arial"/>
                <a:cs typeface="Arial"/>
              </a:rPr>
              <a:t>1</a:t>
            </a:r>
            <a:r>
              <a:rPr sz="450" spc="-85" dirty="0">
                <a:solidFill>
                  <a:srgbClr val="2A2623"/>
                </a:solidFill>
                <a:latin typeface="Arial"/>
                <a:cs typeface="Arial"/>
              </a:rPr>
              <a:t> </a:t>
            </a:r>
            <a:r>
              <a:rPr sz="450" spc="60" dirty="0">
                <a:solidFill>
                  <a:srgbClr val="6D753B"/>
                </a:solidFill>
                <a:latin typeface="Arial"/>
                <a:cs typeface="Arial"/>
              </a:rPr>
              <a:t>•q</a:t>
            </a:r>
            <a:endParaRPr sz="450">
              <a:latin typeface="Arial"/>
              <a:cs typeface="Arial"/>
            </a:endParaRPr>
          </a:p>
        </p:txBody>
      </p:sp>
      <p:sp>
        <p:nvSpPr>
          <p:cNvPr id="11" name="object 11"/>
          <p:cNvSpPr txBox="1"/>
          <p:nvPr/>
        </p:nvSpPr>
        <p:spPr>
          <a:xfrm>
            <a:off x="4363356" y="4060744"/>
            <a:ext cx="182880" cy="165100"/>
          </a:xfrm>
          <a:prstGeom prst="rect">
            <a:avLst/>
          </a:prstGeom>
        </p:spPr>
        <p:txBody>
          <a:bodyPr vert="horz" wrap="square" lIns="0" tIns="0" rIns="0" bIns="0" rtlCol="0">
            <a:spAutoFit/>
          </a:bodyPr>
          <a:lstStyle/>
          <a:p>
            <a:pPr marL="12700">
              <a:lnSpc>
                <a:spcPct val="100000"/>
              </a:lnSpc>
            </a:pPr>
            <a:r>
              <a:rPr sz="1100" spc="-75" dirty="0">
                <a:solidFill>
                  <a:srgbClr val="6D753B"/>
                </a:solidFill>
                <a:latin typeface="Arial"/>
                <a:cs typeface="Arial"/>
              </a:rPr>
              <a:t>"'""'</a:t>
            </a:r>
            <a:endParaRPr sz="1100">
              <a:latin typeface="Arial"/>
              <a:cs typeface="Arial"/>
            </a:endParaRPr>
          </a:p>
        </p:txBody>
      </p:sp>
      <p:sp>
        <p:nvSpPr>
          <p:cNvPr id="12" name="object 12"/>
          <p:cNvSpPr txBox="1"/>
          <p:nvPr/>
        </p:nvSpPr>
        <p:spPr>
          <a:xfrm>
            <a:off x="4107229" y="4158907"/>
            <a:ext cx="448945" cy="121920"/>
          </a:xfrm>
          <a:prstGeom prst="rect">
            <a:avLst/>
          </a:prstGeom>
        </p:spPr>
        <p:txBody>
          <a:bodyPr vert="horz" wrap="square" lIns="0" tIns="0" rIns="0" bIns="0" rtlCol="0">
            <a:spAutoFit/>
          </a:bodyPr>
          <a:lstStyle/>
          <a:p>
            <a:pPr marL="12700">
              <a:lnSpc>
                <a:spcPts val="420"/>
              </a:lnSpc>
            </a:pPr>
            <a:r>
              <a:rPr sz="400" spc="-570" dirty="0">
                <a:solidFill>
                  <a:srgbClr val="605D36"/>
                </a:solidFill>
                <a:latin typeface="Arial"/>
                <a:cs typeface="Arial"/>
              </a:rPr>
              <a:t>l</a:t>
            </a:r>
            <a:r>
              <a:rPr sz="400" spc="90" dirty="0">
                <a:solidFill>
                  <a:srgbClr val="3D3A34"/>
                </a:solidFill>
                <a:latin typeface="Arial"/>
                <a:cs typeface="Arial"/>
              </a:rPr>
              <a:t>otA</a:t>
            </a:r>
            <a:r>
              <a:rPr sz="400" spc="-20" dirty="0">
                <a:solidFill>
                  <a:srgbClr val="3D3A34"/>
                </a:solidFill>
                <a:latin typeface="Arial"/>
                <a:cs typeface="Arial"/>
              </a:rPr>
              <a:t> </a:t>
            </a:r>
            <a:r>
              <a:rPr sz="400" spc="30" dirty="0">
                <a:solidFill>
                  <a:srgbClr val="605D36"/>
                </a:solidFill>
                <a:latin typeface="Arial"/>
                <a:cs typeface="Arial"/>
              </a:rPr>
              <a:t>-r</a:t>
            </a:r>
            <a:r>
              <a:rPr sz="400" spc="-75" dirty="0">
                <a:solidFill>
                  <a:srgbClr val="605D36"/>
                </a:solidFill>
                <a:latin typeface="Arial"/>
                <a:cs typeface="Arial"/>
              </a:rPr>
              <a:t>v</a:t>
            </a:r>
            <a:r>
              <a:rPr sz="400" spc="-25" dirty="0">
                <a:solidFill>
                  <a:srgbClr val="605D36"/>
                </a:solidFill>
                <a:latin typeface="Arial"/>
                <a:cs typeface="Arial"/>
              </a:rPr>
              <a:t>1</a:t>
            </a:r>
            <a:r>
              <a:rPr sz="400" spc="45" dirty="0">
                <a:solidFill>
                  <a:srgbClr val="605D36"/>
                </a:solidFill>
                <a:latin typeface="Arial"/>
                <a:cs typeface="Arial"/>
              </a:rPr>
              <a:t>mfQ</a:t>
            </a:r>
            <a:endParaRPr sz="400">
              <a:latin typeface="Arial"/>
              <a:cs typeface="Arial"/>
            </a:endParaRPr>
          </a:p>
          <a:p>
            <a:pPr marL="268605">
              <a:lnSpc>
                <a:spcPts val="420"/>
              </a:lnSpc>
            </a:pPr>
            <a:r>
              <a:rPr sz="400" spc="15" dirty="0">
                <a:solidFill>
                  <a:srgbClr val="504B34"/>
                </a:solidFill>
                <a:latin typeface="Arial"/>
                <a:cs typeface="Arial"/>
              </a:rPr>
              <a:t>IO'\</a:t>
            </a:r>
            <a:r>
              <a:rPr sz="400" spc="5" dirty="0">
                <a:solidFill>
                  <a:srgbClr val="504B34"/>
                </a:solidFill>
                <a:latin typeface="Arial"/>
                <a:cs typeface="Arial"/>
              </a:rPr>
              <a:t>.</a:t>
            </a:r>
            <a:r>
              <a:rPr sz="400" spc="-110" dirty="0">
                <a:solidFill>
                  <a:srgbClr val="504B34"/>
                </a:solidFill>
                <a:latin typeface="Arial"/>
                <a:cs typeface="Arial"/>
              </a:rPr>
              <a:t>:</a:t>
            </a:r>
            <a:r>
              <a:rPr sz="400" spc="100" dirty="0">
                <a:solidFill>
                  <a:srgbClr val="6D753B"/>
                </a:solidFill>
                <a:latin typeface="Arial"/>
                <a:cs typeface="Arial"/>
              </a:rPr>
              <a:t>U</a:t>
            </a:r>
            <a:endParaRPr sz="400">
              <a:latin typeface="Arial"/>
              <a:cs typeface="Arial"/>
            </a:endParaRPr>
          </a:p>
        </p:txBody>
      </p:sp>
      <p:sp>
        <p:nvSpPr>
          <p:cNvPr id="13" name="object 13"/>
          <p:cNvSpPr txBox="1"/>
          <p:nvPr/>
        </p:nvSpPr>
        <p:spPr>
          <a:xfrm>
            <a:off x="4206603" y="4291244"/>
            <a:ext cx="354330" cy="231775"/>
          </a:xfrm>
          <a:prstGeom prst="rect">
            <a:avLst/>
          </a:prstGeom>
        </p:spPr>
        <p:txBody>
          <a:bodyPr vert="horz" wrap="square" lIns="0" tIns="0" rIns="0" bIns="0" rtlCol="0">
            <a:spAutoFit/>
          </a:bodyPr>
          <a:lstStyle/>
          <a:p>
            <a:pPr marL="12700">
              <a:lnSpc>
                <a:spcPct val="100000"/>
              </a:lnSpc>
            </a:pPr>
            <a:r>
              <a:rPr sz="450" b="1" spc="-50" dirty="0">
                <a:solidFill>
                  <a:srgbClr val="504B34"/>
                </a:solidFill>
                <a:latin typeface="Times New Roman"/>
                <a:cs typeface="Times New Roman"/>
              </a:rPr>
              <a:t>90111  </a:t>
            </a:r>
            <a:r>
              <a:rPr sz="450" b="1" spc="5" dirty="0">
                <a:solidFill>
                  <a:srgbClr val="504B34"/>
                </a:solidFill>
                <a:latin typeface="Times New Roman"/>
                <a:cs typeface="Times New Roman"/>
              </a:rPr>
              <a:t> </a:t>
            </a:r>
            <a:r>
              <a:rPr sz="400" spc="-85" dirty="0">
                <a:solidFill>
                  <a:srgbClr val="605D36"/>
                </a:solidFill>
                <a:latin typeface="Arial"/>
                <a:cs typeface="Arial"/>
              </a:rPr>
              <a:t>'</a:t>
            </a:r>
            <a:r>
              <a:rPr sz="825" spc="-487" baseline="-30303" dirty="0">
                <a:solidFill>
                  <a:srgbClr val="605D36"/>
                </a:solidFill>
                <a:latin typeface="Times New Roman"/>
                <a:cs typeface="Times New Roman"/>
              </a:rPr>
              <a:t>w</a:t>
            </a:r>
            <a:r>
              <a:rPr sz="400" spc="-5" dirty="0">
                <a:solidFill>
                  <a:srgbClr val="605D36"/>
                </a:solidFill>
                <a:latin typeface="Arial"/>
                <a:cs typeface="Arial"/>
              </a:rPr>
              <a:t>"f.</a:t>
            </a:r>
            <a:r>
              <a:rPr sz="400" spc="-60" dirty="0">
                <a:solidFill>
                  <a:srgbClr val="605D36"/>
                </a:solidFill>
                <a:latin typeface="Arial"/>
                <a:cs typeface="Arial"/>
              </a:rPr>
              <a:t>l</a:t>
            </a:r>
            <a:r>
              <a:rPr sz="825" spc="-345" baseline="-30303" dirty="0">
                <a:solidFill>
                  <a:srgbClr val="605D36"/>
                </a:solidFill>
                <a:latin typeface="Times New Roman"/>
                <a:cs typeface="Times New Roman"/>
              </a:rPr>
              <a:t>u</a:t>
            </a:r>
            <a:r>
              <a:rPr sz="400" spc="-5" dirty="0">
                <a:solidFill>
                  <a:srgbClr val="605D36"/>
                </a:solidFill>
                <a:latin typeface="Arial"/>
                <a:cs typeface="Arial"/>
              </a:rPr>
              <a:t>lr</a:t>
            </a:r>
            <a:r>
              <a:rPr sz="400" spc="-65" dirty="0">
                <a:solidFill>
                  <a:srgbClr val="605D36"/>
                </a:solidFill>
                <a:latin typeface="Arial"/>
                <a:cs typeface="Arial"/>
              </a:rPr>
              <a:t>.</a:t>
            </a:r>
            <a:r>
              <a:rPr sz="825" spc="-337" baseline="-30303" dirty="0">
                <a:solidFill>
                  <a:srgbClr val="605D36"/>
                </a:solidFill>
                <a:latin typeface="Times New Roman"/>
                <a:cs typeface="Times New Roman"/>
              </a:rPr>
              <a:t>u</a:t>
            </a:r>
            <a:r>
              <a:rPr sz="400" spc="-5" dirty="0">
                <a:solidFill>
                  <a:srgbClr val="605D36"/>
                </a:solidFill>
                <a:latin typeface="Arial"/>
                <a:cs typeface="Arial"/>
              </a:rPr>
              <a:t>•"1</a:t>
            </a:r>
            <a:endParaRPr sz="400">
              <a:latin typeface="Arial"/>
              <a:cs typeface="Arial"/>
            </a:endParaRPr>
          </a:p>
          <a:p>
            <a:pPr marL="12700">
              <a:lnSpc>
                <a:spcPct val="100000"/>
              </a:lnSpc>
              <a:spcBef>
                <a:spcPts val="370"/>
              </a:spcBef>
            </a:pPr>
            <a:r>
              <a:rPr sz="650" b="1" spc="50" dirty="0">
                <a:solidFill>
                  <a:srgbClr val="3D3A34"/>
                </a:solidFill>
                <a:latin typeface="Times New Roman"/>
                <a:cs typeface="Times New Roman"/>
              </a:rPr>
              <a:t>•di-</a:t>
            </a:r>
            <a:r>
              <a:rPr sz="650" b="1" spc="55" dirty="0">
                <a:solidFill>
                  <a:srgbClr val="3D3A34"/>
                </a:solidFill>
                <a:latin typeface="Times New Roman"/>
                <a:cs typeface="Times New Roman"/>
              </a:rPr>
              <a:t> </a:t>
            </a:r>
            <a:r>
              <a:rPr sz="650" b="1" spc="-25" dirty="0">
                <a:solidFill>
                  <a:srgbClr val="605D36"/>
                </a:solidFill>
                <a:latin typeface="Times New Roman"/>
                <a:cs typeface="Times New Roman"/>
              </a:rPr>
              <a:t>[</a:t>
            </a:r>
            <a:r>
              <a:rPr sz="650" b="1" spc="175" dirty="0">
                <a:solidFill>
                  <a:srgbClr val="605D36"/>
                </a:solidFill>
                <a:latin typeface="Times New Roman"/>
                <a:cs typeface="Times New Roman"/>
              </a:rPr>
              <a:t>·</a:t>
            </a:r>
            <a:endParaRPr sz="650">
              <a:latin typeface="Times New Roman"/>
              <a:cs typeface="Times New Roman"/>
            </a:endParaRPr>
          </a:p>
        </p:txBody>
      </p:sp>
      <p:sp>
        <p:nvSpPr>
          <p:cNvPr id="14" name="object 14"/>
          <p:cNvSpPr txBox="1"/>
          <p:nvPr/>
        </p:nvSpPr>
        <p:spPr>
          <a:xfrm>
            <a:off x="5343071" y="4234719"/>
            <a:ext cx="86360" cy="184150"/>
          </a:xfrm>
          <a:prstGeom prst="rect">
            <a:avLst/>
          </a:prstGeom>
        </p:spPr>
        <p:txBody>
          <a:bodyPr vert="horz" wrap="square" lIns="0" tIns="0" rIns="0" bIns="0" rtlCol="0">
            <a:spAutoFit/>
          </a:bodyPr>
          <a:lstStyle/>
          <a:p>
            <a:pPr marL="12700">
              <a:lnSpc>
                <a:spcPct val="100000"/>
              </a:lnSpc>
            </a:pPr>
            <a:r>
              <a:rPr sz="1250" spc="30" dirty="0">
                <a:solidFill>
                  <a:srgbClr val="605D36"/>
                </a:solidFill>
                <a:latin typeface="Arial"/>
                <a:cs typeface="Arial"/>
              </a:rPr>
              <a:t>"</a:t>
            </a:r>
            <a:endParaRPr sz="1250">
              <a:latin typeface="Arial"/>
              <a:cs typeface="Arial"/>
            </a:endParaRPr>
          </a:p>
        </p:txBody>
      </p:sp>
      <p:sp>
        <p:nvSpPr>
          <p:cNvPr id="15" name="object 15"/>
          <p:cNvSpPr txBox="1"/>
          <p:nvPr/>
        </p:nvSpPr>
        <p:spPr>
          <a:xfrm>
            <a:off x="5336540" y="4327632"/>
            <a:ext cx="480695" cy="215900"/>
          </a:xfrm>
          <a:prstGeom prst="rect">
            <a:avLst/>
          </a:prstGeom>
        </p:spPr>
        <p:txBody>
          <a:bodyPr vert="horz" wrap="square" lIns="0" tIns="0" rIns="0" bIns="0" rtlCol="0">
            <a:spAutoFit/>
          </a:bodyPr>
          <a:lstStyle/>
          <a:p>
            <a:pPr marL="12700">
              <a:lnSpc>
                <a:spcPct val="100000"/>
              </a:lnSpc>
            </a:pPr>
            <a:r>
              <a:rPr sz="1500" spc="300" dirty="0">
                <a:solidFill>
                  <a:srgbClr val="3D3A34"/>
                </a:solidFill>
                <a:latin typeface="Times New Roman"/>
                <a:cs typeface="Times New Roman"/>
              </a:rPr>
              <a:t>:</a:t>
            </a:r>
            <a:r>
              <a:rPr sz="1500" b="1" spc="250" dirty="0">
                <a:solidFill>
                  <a:srgbClr val="7B9544"/>
                </a:solidFill>
                <a:latin typeface="Times New Roman"/>
                <a:cs typeface="Times New Roman"/>
              </a:rPr>
              <a:t>e</a:t>
            </a:r>
            <a:r>
              <a:rPr sz="800" spc="25" dirty="0">
                <a:solidFill>
                  <a:srgbClr val="877C66"/>
                </a:solidFill>
                <a:latin typeface="Times New Roman"/>
                <a:cs typeface="Times New Roman"/>
              </a:rPr>
              <a:t>°</a:t>
            </a:r>
            <a:r>
              <a:rPr sz="800" spc="-165" dirty="0">
                <a:solidFill>
                  <a:srgbClr val="877C66"/>
                </a:solidFill>
                <a:latin typeface="Times New Roman"/>
                <a:cs typeface="Times New Roman"/>
              </a:rPr>
              <a:t>"</a:t>
            </a:r>
            <a:r>
              <a:rPr sz="800" spc="-110" dirty="0">
                <a:solidFill>
                  <a:srgbClr val="877C66"/>
                </a:solidFill>
                <a:latin typeface="Times New Roman"/>
                <a:cs typeface="Times New Roman"/>
              </a:rPr>
              <a:t>J</a:t>
            </a:r>
            <a:r>
              <a:rPr sz="800" spc="-60" dirty="0">
                <a:solidFill>
                  <a:srgbClr val="877C66"/>
                </a:solidFill>
                <a:latin typeface="Times New Roman"/>
                <a:cs typeface="Times New Roman"/>
              </a:rPr>
              <a:t>..</a:t>
            </a:r>
            <a:r>
              <a:rPr sz="800" spc="-30" dirty="0">
                <a:solidFill>
                  <a:srgbClr val="877C66"/>
                </a:solidFill>
                <a:latin typeface="Times New Roman"/>
                <a:cs typeface="Times New Roman"/>
              </a:rPr>
              <a:t>.</a:t>
            </a:r>
            <a:r>
              <a:rPr sz="800" spc="140" dirty="0">
                <a:solidFill>
                  <a:srgbClr val="877C66"/>
                </a:solidFill>
                <a:latin typeface="Times New Roman"/>
                <a:cs typeface="Times New Roman"/>
              </a:rPr>
              <a:t>-.</a:t>
            </a:r>
            <a:endParaRPr sz="800">
              <a:latin typeface="Times New Roman"/>
              <a:cs typeface="Times New Roman"/>
            </a:endParaRPr>
          </a:p>
        </p:txBody>
      </p:sp>
      <p:sp>
        <p:nvSpPr>
          <p:cNvPr id="16" name="object 16"/>
          <p:cNvSpPr txBox="1"/>
          <p:nvPr/>
        </p:nvSpPr>
        <p:spPr>
          <a:xfrm>
            <a:off x="5336540" y="4448309"/>
            <a:ext cx="599440" cy="171450"/>
          </a:xfrm>
          <a:prstGeom prst="rect">
            <a:avLst/>
          </a:prstGeom>
        </p:spPr>
        <p:txBody>
          <a:bodyPr vert="horz" wrap="square" lIns="0" tIns="0" rIns="0" bIns="0" rtlCol="0">
            <a:spAutoFit/>
          </a:bodyPr>
          <a:lstStyle/>
          <a:p>
            <a:pPr marL="12700">
              <a:lnSpc>
                <a:spcPct val="100000"/>
              </a:lnSpc>
            </a:pPr>
            <a:r>
              <a:rPr sz="1150" spc="-10" dirty="0">
                <a:solidFill>
                  <a:srgbClr val="504B34"/>
                </a:solidFill>
                <a:latin typeface="Times New Roman"/>
                <a:cs typeface="Times New Roman"/>
              </a:rPr>
              <a:t>..</a:t>
            </a:r>
            <a:r>
              <a:rPr sz="1150" spc="-135" dirty="0">
                <a:solidFill>
                  <a:srgbClr val="504B34"/>
                </a:solidFill>
                <a:latin typeface="Times New Roman"/>
                <a:cs typeface="Times New Roman"/>
              </a:rPr>
              <a:t> </a:t>
            </a:r>
            <a:r>
              <a:rPr sz="1150" spc="-75" dirty="0">
                <a:solidFill>
                  <a:srgbClr val="6D753B"/>
                </a:solidFill>
                <a:latin typeface="Times New Roman"/>
                <a:cs typeface="Times New Roman"/>
              </a:rPr>
              <a:t>G</a:t>
            </a:r>
            <a:r>
              <a:rPr sz="1150" spc="-120" dirty="0">
                <a:solidFill>
                  <a:srgbClr val="6D753B"/>
                </a:solidFill>
                <a:latin typeface="Times New Roman"/>
                <a:cs typeface="Times New Roman"/>
              </a:rPr>
              <a:t> </a:t>
            </a:r>
            <a:r>
              <a:rPr sz="1150" spc="20" dirty="0">
                <a:solidFill>
                  <a:srgbClr val="877C66"/>
                </a:solidFill>
                <a:latin typeface="Times New Roman"/>
                <a:cs typeface="Times New Roman"/>
              </a:rPr>
              <a:t>.,,.,,..-</a:t>
            </a:r>
            <a:endParaRPr sz="1150">
              <a:latin typeface="Times New Roman"/>
              <a:cs typeface="Times New Roman"/>
            </a:endParaRPr>
          </a:p>
        </p:txBody>
      </p:sp>
      <p:sp>
        <p:nvSpPr>
          <p:cNvPr id="17" name="object 17"/>
          <p:cNvSpPr txBox="1"/>
          <p:nvPr/>
        </p:nvSpPr>
        <p:spPr>
          <a:xfrm>
            <a:off x="5343071" y="4547638"/>
            <a:ext cx="513080" cy="241300"/>
          </a:xfrm>
          <a:prstGeom prst="rect">
            <a:avLst/>
          </a:prstGeom>
        </p:spPr>
        <p:txBody>
          <a:bodyPr vert="horz" wrap="square" lIns="0" tIns="0" rIns="0" bIns="0" rtlCol="0">
            <a:spAutoFit/>
          </a:bodyPr>
          <a:lstStyle/>
          <a:p>
            <a:pPr marL="12700">
              <a:lnSpc>
                <a:spcPct val="100000"/>
              </a:lnSpc>
              <a:tabLst>
                <a:tab pos="339090" algn="l"/>
              </a:tabLst>
            </a:pPr>
            <a:r>
              <a:rPr sz="1700" spc="515" dirty="0">
                <a:solidFill>
                  <a:srgbClr val="3D3A34"/>
                </a:solidFill>
                <a:latin typeface="Arial"/>
                <a:cs typeface="Arial"/>
              </a:rPr>
              <a:t>:	</a:t>
            </a:r>
            <a:r>
              <a:rPr sz="1150" spc="70" dirty="0">
                <a:solidFill>
                  <a:srgbClr val="7B9544"/>
                </a:solidFill>
                <a:latin typeface="Times New Roman"/>
                <a:cs typeface="Times New Roman"/>
              </a:rPr>
              <a:t>--.</a:t>
            </a:r>
            <a:endParaRPr sz="1150">
              <a:latin typeface="Times New Roman"/>
              <a:cs typeface="Times New Roman"/>
            </a:endParaRPr>
          </a:p>
        </p:txBody>
      </p:sp>
      <p:sp>
        <p:nvSpPr>
          <p:cNvPr id="18" name="object 18"/>
          <p:cNvSpPr txBox="1"/>
          <p:nvPr/>
        </p:nvSpPr>
        <p:spPr>
          <a:xfrm>
            <a:off x="5329081" y="4713489"/>
            <a:ext cx="618490" cy="367665"/>
          </a:xfrm>
          <a:prstGeom prst="rect">
            <a:avLst/>
          </a:prstGeom>
        </p:spPr>
        <p:txBody>
          <a:bodyPr vert="horz" wrap="square" lIns="0" tIns="0" rIns="0" bIns="0" rtlCol="0">
            <a:spAutoFit/>
          </a:bodyPr>
          <a:lstStyle/>
          <a:p>
            <a:pPr marL="26670">
              <a:lnSpc>
                <a:spcPts val="975"/>
              </a:lnSpc>
            </a:pPr>
            <a:r>
              <a:rPr sz="850" spc="20" dirty="0">
                <a:solidFill>
                  <a:srgbClr val="3D3A34"/>
                </a:solidFill>
                <a:latin typeface="Arial"/>
                <a:cs typeface="Arial"/>
              </a:rPr>
              <a:t>..</a:t>
            </a:r>
            <a:r>
              <a:rPr sz="850" spc="-90" dirty="0">
                <a:solidFill>
                  <a:srgbClr val="3D3A34"/>
                </a:solidFill>
                <a:latin typeface="Arial"/>
                <a:cs typeface="Arial"/>
              </a:rPr>
              <a:t> </a:t>
            </a:r>
            <a:r>
              <a:rPr sz="850" i="1" spc="135" dirty="0">
                <a:solidFill>
                  <a:srgbClr val="6D753B"/>
                </a:solidFill>
                <a:latin typeface="Arial"/>
                <a:cs typeface="Arial"/>
              </a:rPr>
              <a:t>Q</a:t>
            </a:r>
            <a:r>
              <a:rPr sz="850" i="1" spc="-120" dirty="0">
                <a:solidFill>
                  <a:srgbClr val="6D753B"/>
                </a:solidFill>
                <a:latin typeface="Arial"/>
                <a:cs typeface="Arial"/>
              </a:rPr>
              <a:t> </a:t>
            </a:r>
            <a:r>
              <a:rPr sz="500" i="1" spc="50" dirty="0">
                <a:solidFill>
                  <a:srgbClr val="877C66"/>
                </a:solidFill>
                <a:latin typeface="Times New Roman"/>
                <a:cs typeface="Times New Roman"/>
              </a:rPr>
              <a:t>c-;o.</a:t>
            </a:r>
            <a:endParaRPr sz="500">
              <a:latin typeface="Times New Roman"/>
              <a:cs typeface="Times New Roman"/>
            </a:endParaRPr>
          </a:p>
          <a:p>
            <a:pPr marL="12700">
              <a:lnSpc>
                <a:spcPts val="1100"/>
              </a:lnSpc>
            </a:pPr>
            <a:r>
              <a:rPr sz="1650" spc="-757" baseline="7575" dirty="0">
                <a:solidFill>
                  <a:srgbClr val="504B34"/>
                </a:solidFill>
                <a:latin typeface="Arial"/>
                <a:cs typeface="Arial"/>
              </a:rPr>
              <a:t>"</a:t>
            </a:r>
            <a:r>
              <a:rPr sz="450" spc="-20" dirty="0">
                <a:solidFill>
                  <a:srgbClr val="504B34"/>
                </a:solidFill>
                <a:latin typeface="Times New Roman"/>
                <a:cs typeface="Times New Roman"/>
              </a:rPr>
              <a:t>10</a:t>
            </a:r>
            <a:endParaRPr sz="450">
              <a:latin typeface="Times New Roman"/>
              <a:cs typeface="Times New Roman"/>
            </a:endParaRPr>
          </a:p>
          <a:p>
            <a:pPr marL="19685">
              <a:lnSpc>
                <a:spcPts val="785"/>
              </a:lnSpc>
            </a:pPr>
            <a:r>
              <a:rPr sz="400" b="1" spc="145" dirty="0">
                <a:solidFill>
                  <a:srgbClr val="605D36"/>
                </a:solidFill>
                <a:latin typeface="Arial"/>
                <a:cs typeface="Arial"/>
              </a:rPr>
              <a:t>t   </a:t>
            </a:r>
            <a:r>
              <a:rPr sz="400" b="1" spc="-55" dirty="0">
                <a:solidFill>
                  <a:srgbClr val="605D36"/>
                </a:solidFill>
                <a:latin typeface="Arial"/>
                <a:cs typeface="Arial"/>
              </a:rPr>
              <a:t> </a:t>
            </a:r>
            <a:r>
              <a:rPr sz="800" b="1" spc="135" dirty="0">
                <a:solidFill>
                  <a:srgbClr val="8CA54D"/>
                </a:solidFill>
                <a:latin typeface="Arial"/>
                <a:cs typeface="Arial"/>
              </a:rPr>
              <a:t>Q</a:t>
            </a:r>
            <a:r>
              <a:rPr sz="800" b="1" spc="-10" dirty="0">
                <a:solidFill>
                  <a:srgbClr val="8CA54D"/>
                </a:solidFill>
                <a:latin typeface="Arial"/>
                <a:cs typeface="Arial"/>
              </a:rPr>
              <a:t> </a:t>
            </a:r>
            <a:r>
              <a:rPr sz="450" spc="-10" dirty="0">
                <a:solidFill>
                  <a:srgbClr val="9C937E"/>
                </a:solidFill>
                <a:latin typeface="Times New Roman"/>
                <a:cs typeface="Times New Roman"/>
              </a:rPr>
              <a:t>(</a:t>
            </a:r>
            <a:r>
              <a:rPr sz="450" spc="-55" dirty="0">
                <a:solidFill>
                  <a:srgbClr val="9C937E"/>
                </a:solidFill>
                <a:latin typeface="Times New Roman"/>
                <a:cs typeface="Times New Roman"/>
              </a:rPr>
              <a:t>.</a:t>
            </a:r>
            <a:r>
              <a:rPr sz="450" spc="15" dirty="0">
                <a:solidFill>
                  <a:srgbClr val="877C66"/>
                </a:solidFill>
                <a:latin typeface="Times New Roman"/>
                <a:cs typeface="Times New Roman"/>
              </a:rPr>
              <a:t>,....</a:t>
            </a:r>
            <a:r>
              <a:rPr sz="450" spc="20" dirty="0">
                <a:solidFill>
                  <a:srgbClr val="877C66"/>
                </a:solidFill>
                <a:latin typeface="Times New Roman"/>
                <a:cs typeface="Times New Roman"/>
              </a:rPr>
              <a:t>r</a:t>
            </a:r>
            <a:r>
              <a:rPr sz="600" dirty="0">
                <a:solidFill>
                  <a:srgbClr val="877C66"/>
                </a:solidFill>
                <a:latin typeface="Times New Roman"/>
                <a:cs typeface="Times New Roman"/>
              </a:rPr>
              <a:t>'</a:t>
            </a:r>
            <a:r>
              <a:rPr sz="600" spc="-30" dirty="0">
                <a:solidFill>
                  <a:srgbClr val="877C66"/>
                </a:solidFill>
                <a:latin typeface="Times New Roman"/>
                <a:cs typeface="Times New Roman"/>
              </a:rPr>
              <a:t>"'°"',,,...;</a:t>
            </a:r>
            <a:endParaRPr sz="600">
              <a:latin typeface="Times New Roman"/>
              <a:cs typeface="Times New Roman"/>
            </a:endParaRPr>
          </a:p>
        </p:txBody>
      </p:sp>
      <p:sp>
        <p:nvSpPr>
          <p:cNvPr id="19" name="object 19"/>
          <p:cNvSpPr txBox="1"/>
          <p:nvPr/>
        </p:nvSpPr>
        <p:spPr>
          <a:xfrm>
            <a:off x="4180476" y="5525417"/>
            <a:ext cx="1691005" cy="238125"/>
          </a:xfrm>
          <a:prstGeom prst="rect">
            <a:avLst/>
          </a:prstGeom>
        </p:spPr>
        <p:txBody>
          <a:bodyPr vert="horz" wrap="square" lIns="0" tIns="0" rIns="0" bIns="0" rtlCol="0">
            <a:spAutoFit/>
          </a:bodyPr>
          <a:lstStyle/>
          <a:p>
            <a:pPr marL="77470" marR="5080" indent="-65405">
              <a:lnSpc>
                <a:spcPct val="71400"/>
              </a:lnSpc>
            </a:pPr>
            <a:r>
              <a:rPr sz="900" spc="-75" dirty="0">
                <a:solidFill>
                  <a:srgbClr val="2A2623"/>
                </a:solidFill>
                <a:latin typeface="Times New Roman"/>
                <a:cs typeface="Times New Roman"/>
              </a:rPr>
              <a:t>If</a:t>
            </a:r>
            <a:r>
              <a:rPr sz="900" spc="-110" dirty="0">
                <a:solidFill>
                  <a:srgbClr val="2A2623"/>
                </a:solidFill>
                <a:latin typeface="Times New Roman"/>
                <a:cs typeface="Times New Roman"/>
              </a:rPr>
              <a:t> </a:t>
            </a:r>
            <a:r>
              <a:rPr sz="900" spc="-100" dirty="0">
                <a:solidFill>
                  <a:srgbClr val="2A2623"/>
                </a:solidFill>
                <a:latin typeface="Times New Roman"/>
                <a:cs typeface="Times New Roman"/>
              </a:rPr>
              <a:t>you</a:t>
            </a:r>
            <a:r>
              <a:rPr sz="900" spc="5" dirty="0">
                <a:solidFill>
                  <a:srgbClr val="2A2623"/>
                </a:solidFill>
                <a:latin typeface="Times New Roman"/>
                <a:cs typeface="Times New Roman"/>
              </a:rPr>
              <a:t> </a:t>
            </a:r>
            <a:r>
              <a:rPr sz="900" spc="-80" dirty="0">
                <a:solidFill>
                  <a:srgbClr val="3D3A34"/>
                </a:solidFill>
                <a:latin typeface="Times New Roman"/>
                <a:cs typeface="Times New Roman"/>
              </a:rPr>
              <a:t>need</a:t>
            </a:r>
            <a:r>
              <a:rPr sz="900" spc="10" dirty="0">
                <a:solidFill>
                  <a:srgbClr val="3D3A34"/>
                </a:solidFill>
                <a:latin typeface="Times New Roman"/>
                <a:cs typeface="Times New Roman"/>
              </a:rPr>
              <a:t> </a:t>
            </a:r>
            <a:r>
              <a:rPr sz="900" spc="-35" dirty="0">
                <a:solidFill>
                  <a:srgbClr val="3D3A34"/>
                </a:solidFill>
                <a:latin typeface="Times New Roman"/>
                <a:cs typeface="Times New Roman"/>
              </a:rPr>
              <a:t>to</a:t>
            </a:r>
            <a:r>
              <a:rPr sz="900" spc="-90" dirty="0">
                <a:solidFill>
                  <a:srgbClr val="3D3A34"/>
                </a:solidFill>
                <a:latin typeface="Times New Roman"/>
                <a:cs typeface="Times New Roman"/>
              </a:rPr>
              <a:t> </a:t>
            </a:r>
            <a:r>
              <a:rPr sz="900" spc="-95" dirty="0">
                <a:solidFill>
                  <a:srgbClr val="504B34"/>
                </a:solidFill>
                <a:latin typeface="Times New Roman"/>
                <a:cs typeface="Times New Roman"/>
              </a:rPr>
              <a:t>s</a:t>
            </a:r>
            <a:r>
              <a:rPr sz="900" spc="-55" dirty="0">
                <a:solidFill>
                  <a:srgbClr val="2A2623"/>
                </a:solidFill>
                <a:latin typeface="Times New Roman"/>
                <a:cs typeface="Times New Roman"/>
              </a:rPr>
              <a:t>hout</a:t>
            </a:r>
            <a:r>
              <a:rPr sz="900" spc="-40" dirty="0">
                <a:solidFill>
                  <a:srgbClr val="2A2623"/>
                </a:solidFill>
                <a:latin typeface="Times New Roman"/>
                <a:cs typeface="Times New Roman"/>
              </a:rPr>
              <a:t> </a:t>
            </a:r>
            <a:r>
              <a:rPr sz="900" spc="-35" dirty="0">
                <a:solidFill>
                  <a:srgbClr val="3D3A34"/>
                </a:solidFill>
                <a:latin typeface="Times New Roman"/>
                <a:cs typeface="Times New Roman"/>
              </a:rPr>
              <a:t>to</a:t>
            </a:r>
            <a:r>
              <a:rPr sz="900" spc="-90" dirty="0">
                <a:solidFill>
                  <a:srgbClr val="3D3A34"/>
                </a:solidFill>
                <a:latin typeface="Times New Roman"/>
                <a:cs typeface="Times New Roman"/>
              </a:rPr>
              <a:t> </a:t>
            </a:r>
            <a:r>
              <a:rPr sz="900" spc="-55" dirty="0">
                <a:solidFill>
                  <a:srgbClr val="3D3A34"/>
                </a:solidFill>
                <a:latin typeface="Times New Roman"/>
                <a:cs typeface="Times New Roman"/>
              </a:rPr>
              <a:t>talk</a:t>
            </a:r>
            <a:r>
              <a:rPr sz="900" spc="-50" dirty="0">
                <a:solidFill>
                  <a:srgbClr val="3D3A34"/>
                </a:solidFill>
                <a:latin typeface="Times New Roman"/>
                <a:cs typeface="Times New Roman"/>
              </a:rPr>
              <a:t> </a:t>
            </a:r>
            <a:r>
              <a:rPr sz="900" spc="-35" dirty="0">
                <a:solidFill>
                  <a:srgbClr val="3D3A34"/>
                </a:solidFill>
                <a:latin typeface="Times New Roman"/>
                <a:cs typeface="Times New Roman"/>
              </a:rPr>
              <a:t>to</a:t>
            </a:r>
            <a:r>
              <a:rPr sz="900" spc="-90" dirty="0">
                <a:solidFill>
                  <a:srgbClr val="3D3A34"/>
                </a:solidFill>
                <a:latin typeface="Times New Roman"/>
                <a:cs typeface="Times New Roman"/>
              </a:rPr>
              <a:t> </a:t>
            </a:r>
            <a:r>
              <a:rPr sz="900" spc="-75" dirty="0">
                <a:solidFill>
                  <a:srgbClr val="3D3A34"/>
                </a:solidFill>
                <a:latin typeface="Times New Roman"/>
                <a:cs typeface="Times New Roman"/>
              </a:rPr>
              <a:t>someon</a:t>
            </a:r>
            <a:r>
              <a:rPr sz="900" spc="45" dirty="0">
                <a:solidFill>
                  <a:srgbClr val="3D3A34"/>
                </a:solidFill>
                <a:latin typeface="Times New Roman"/>
                <a:cs typeface="Times New Roman"/>
              </a:rPr>
              <a:t>e</a:t>
            </a:r>
            <a:r>
              <a:rPr sz="900" spc="-90" dirty="0">
                <a:solidFill>
                  <a:srgbClr val="3D3A34"/>
                </a:solidFill>
                <a:latin typeface="Times New Roman"/>
                <a:cs typeface="Times New Roman"/>
              </a:rPr>
              <a:t>who</a:t>
            </a:r>
            <a:r>
              <a:rPr sz="900" spc="-40" dirty="0">
                <a:solidFill>
                  <a:srgbClr val="3D3A34"/>
                </a:solidFill>
                <a:latin typeface="Times New Roman"/>
                <a:cs typeface="Times New Roman"/>
              </a:rPr>
              <a:t> </a:t>
            </a:r>
            <a:r>
              <a:rPr sz="900" spc="-85" dirty="0">
                <a:solidFill>
                  <a:srgbClr val="3D3A34"/>
                </a:solidFill>
                <a:latin typeface="Times New Roman"/>
                <a:cs typeface="Times New Roman"/>
              </a:rPr>
              <a:t>is</a:t>
            </a:r>
            <a:r>
              <a:rPr sz="900" spc="-105" dirty="0">
                <a:solidFill>
                  <a:srgbClr val="3D3A34"/>
                </a:solidFill>
                <a:latin typeface="Times New Roman"/>
                <a:cs typeface="Times New Roman"/>
              </a:rPr>
              <a:t> </a:t>
            </a:r>
            <a:r>
              <a:rPr sz="900" spc="-40" dirty="0">
                <a:solidFill>
                  <a:srgbClr val="2A2623"/>
                </a:solidFill>
                <a:latin typeface="Times New Roman"/>
                <a:cs typeface="Times New Roman"/>
              </a:rPr>
              <a:t>three</a:t>
            </a:r>
            <a:r>
              <a:rPr sz="900" spc="-114" dirty="0">
                <a:solidFill>
                  <a:srgbClr val="2A2623"/>
                </a:solidFill>
                <a:latin typeface="Times New Roman"/>
                <a:cs typeface="Times New Roman"/>
              </a:rPr>
              <a:t> </a:t>
            </a:r>
            <a:r>
              <a:rPr sz="900" spc="-20" dirty="0">
                <a:solidFill>
                  <a:srgbClr val="2A2623"/>
                </a:solidFill>
                <a:latin typeface="Times New Roman"/>
                <a:cs typeface="Times New Roman"/>
              </a:rPr>
              <a:t>fee</a:t>
            </a:r>
            <a:r>
              <a:rPr sz="900" spc="75" dirty="0">
                <a:solidFill>
                  <a:srgbClr val="2A2623"/>
                </a:solidFill>
                <a:latin typeface="Times New Roman"/>
                <a:cs typeface="Times New Roman"/>
              </a:rPr>
              <a:t>t</a:t>
            </a:r>
            <a:r>
              <a:rPr sz="900" spc="-85" dirty="0">
                <a:solidFill>
                  <a:srgbClr val="2A2623"/>
                </a:solidFill>
                <a:latin typeface="Times New Roman"/>
                <a:cs typeface="Times New Roman"/>
              </a:rPr>
              <a:t>awa</a:t>
            </a:r>
            <a:r>
              <a:rPr sz="900" spc="-135" dirty="0">
                <a:solidFill>
                  <a:srgbClr val="2A2623"/>
                </a:solidFill>
                <a:latin typeface="Times New Roman"/>
                <a:cs typeface="Times New Roman"/>
              </a:rPr>
              <a:t>y</a:t>
            </a:r>
            <a:r>
              <a:rPr sz="900" spc="125" dirty="0">
                <a:solidFill>
                  <a:srgbClr val="504B34"/>
                </a:solidFill>
                <a:latin typeface="Times New Roman"/>
                <a:cs typeface="Times New Roman"/>
              </a:rPr>
              <a:t>,</a:t>
            </a:r>
            <a:r>
              <a:rPr sz="900" spc="-280" dirty="0">
                <a:solidFill>
                  <a:srgbClr val="E24636"/>
                </a:solidFill>
                <a:latin typeface="Times New Roman"/>
                <a:cs typeface="Times New Roman"/>
              </a:rPr>
              <a:t>YOU</a:t>
            </a:r>
            <a:r>
              <a:rPr sz="900" dirty="0">
                <a:solidFill>
                  <a:srgbClr val="E24636"/>
                </a:solidFill>
                <a:latin typeface="Times New Roman"/>
                <a:cs typeface="Times New Roman"/>
              </a:rPr>
              <a:t> </a:t>
            </a:r>
            <a:r>
              <a:rPr sz="900" spc="-229" dirty="0">
                <a:solidFill>
                  <a:srgbClr val="E24636"/>
                </a:solidFill>
                <a:latin typeface="Times New Roman"/>
                <a:cs typeface="Times New Roman"/>
              </a:rPr>
              <a:t>NEED</a:t>
            </a:r>
            <a:r>
              <a:rPr sz="900" spc="-40" dirty="0">
                <a:solidFill>
                  <a:srgbClr val="E24636"/>
                </a:solidFill>
                <a:latin typeface="Times New Roman"/>
                <a:cs typeface="Times New Roman"/>
              </a:rPr>
              <a:t> </a:t>
            </a:r>
            <a:r>
              <a:rPr sz="900" spc="-210" dirty="0">
                <a:solidFill>
                  <a:srgbClr val="E24636"/>
                </a:solidFill>
                <a:latin typeface="Times New Roman"/>
                <a:cs typeface="Times New Roman"/>
              </a:rPr>
              <a:t>PROTECTION</a:t>
            </a:r>
            <a:endParaRPr sz="900">
              <a:latin typeface="Times New Roman"/>
              <a:cs typeface="Times New Roman"/>
            </a:endParaRPr>
          </a:p>
        </p:txBody>
      </p:sp>
      <p:sp>
        <p:nvSpPr>
          <p:cNvPr id="20" name="Title 19" hidden="1"/>
          <p:cNvSpPr>
            <a:spLocks noGrp="1"/>
          </p:cNvSpPr>
          <p:nvPr>
            <p:ph type="title"/>
          </p:nvPr>
        </p:nvSpPr>
        <p:spPr>
          <a:xfrm>
            <a:off x="840558" y="981701"/>
            <a:ext cx="8377283" cy="661720"/>
          </a:xfrm>
        </p:spPr>
        <p:txBody>
          <a:bodyPr/>
          <a:lstStyle/>
          <a:p>
            <a:r>
              <a:rPr lang="en-US" dirty="0" smtClean="0"/>
              <a:t>Time and hearing damage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29"/>
          <p:cNvSpPr/>
          <p:nvPr/>
        </p:nvSpPr>
        <p:spPr>
          <a:xfrm>
            <a:off x="0" y="-76200"/>
            <a:ext cx="10058273" cy="78486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Symptoms of </a:t>
            </a:r>
            <a:r>
              <a:rPr lang="en-US" dirty="0" err="1" smtClean="0"/>
              <a:t>hearling</a:t>
            </a:r>
            <a:r>
              <a:rPr lang="en-US" dirty="0" smtClean="0"/>
              <a:t> loss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3"/>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Agriculture and Hearing Loss</a:t>
            </a:r>
            <a:endParaRPr lang="en-US" dirty="0"/>
          </a:p>
        </p:txBody>
      </p:sp>
      <p:sp>
        <p:nvSpPr>
          <p:cNvPr id="4" name="Rectangle 3" title="blank banner"/>
          <p:cNvSpPr/>
          <p:nvPr/>
        </p:nvSpPr>
        <p:spPr>
          <a:xfrm>
            <a:off x="0" y="0"/>
            <a:ext cx="10058399" cy="16764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30"/>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err="1" smtClean="0"/>
              <a:t>Sumptoms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31"/>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You Tube Video</a:t>
            </a:r>
            <a:endParaRPr lang="en-US" dirty="0"/>
          </a:p>
        </p:txBody>
      </p:sp>
      <p:sp>
        <p:nvSpPr>
          <p:cNvPr id="4" name="TextBox 3">
            <a:hlinkClick r:id="rId4" tooltip="What tinnitus sounds like"/>
          </p:cNvPr>
          <p:cNvSpPr txBox="1"/>
          <p:nvPr/>
        </p:nvSpPr>
        <p:spPr>
          <a:xfrm>
            <a:off x="2971800" y="5562600"/>
            <a:ext cx="6858000" cy="461665"/>
          </a:xfrm>
          <a:prstGeom prst="rect">
            <a:avLst/>
          </a:prstGeom>
          <a:solidFill>
            <a:schemeClr val="bg1"/>
          </a:solidFill>
        </p:spPr>
        <p:txBody>
          <a:bodyPr wrap="square" rtlCol="0">
            <a:spAutoFit/>
          </a:bodyPr>
          <a:lstStyle/>
          <a:p>
            <a:r>
              <a:rPr lang="en-US" sz="2400" dirty="0" smtClean="0">
                <a:hlinkClick r:id="rId4" tooltip="What tinnitus sounds like"/>
              </a:rPr>
              <a:t>https://www.youtube.com/watch?v=YyMxwalVdBU</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32"/>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Prevention Matters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33"/>
          <p:cNvSpPr/>
          <p:nvPr/>
        </p:nvSpPr>
        <p:spPr>
          <a:xfrm>
            <a:off x="0" y="0"/>
            <a:ext cx="10045336" cy="77723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title="Slide 33"/>
          <p:cNvSpPr/>
          <p:nvPr/>
        </p:nvSpPr>
        <p:spPr>
          <a:xfrm>
            <a:off x="5408023" y="3735976"/>
            <a:ext cx="1724660" cy="0"/>
          </a:xfrm>
          <a:custGeom>
            <a:avLst/>
            <a:gdLst/>
            <a:ahLst/>
            <a:cxnLst/>
            <a:rect l="l" t="t" r="r" b="b"/>
            <a:pathLst>
              <a:path w="1724659">
                <a:moveTo>
                  <a:pt x="0" y="0"/>
                </a:moveTo>
                <a:lnTo>
                  <a:pt x="1724296" y="0"/>
                </a:lnTo>
              </a:path>
            </a:pathLst>
          </a:custGeom>
          <a:ln w="13062">
            <a:solidFill>
              <a:srgbClr val="4B4B4B"/>
            </a:solidFill>
          </a:ln>
        </p:spPr>
        <p:txBody>
          <a:bodyPr wrap="square" lIns="0" tIns="0" rIns="0" bIns="0" rtlCol="0"/>
          <a:lstStyle/>
          <a:p>
            <a:endParaRPr/>
          </a:p>
        </p:txBody>
      </p:sp>
      <p:sp>
        <p:nvSpPr>
          <p:cNvPr id="4" name="object 4" title="Slide 33"/>
          <p:cNvSpPr/>
          <p:nvPr/>
        </p:nvSpPr>
        <p:spPr>
          <a:xfrm>
            <a:off x="5408023" y="3997234"/>
            <a:ext cx="1724660" cy="0"/>
          </a:xfrm>
          <a:custGeom>
            <a:avLst/>
            <a:gdLst/>
            <a:ahLst/>
            <a:cxnLst/>
            <a:rect l="l" t="t" r="r" b="b"/>
            <a:pathLst>
              <a:path w="1724659">
                <a:moveTo>
                  <a:pt x="0" y="0"/>
                </a:moveTo>
                <a:lnTo>
                  <a:pt x="1724296" y="0"/>
                </a:lnTo>
              </a:path>
            </a:pathLst>
          </a:custGeom>
          <a:ln w="13062">
            <a:solidFill>
              <a:srgbClr val="383838"/>
            </a:solidFill>
          </a:ln>
        </p:spPr>
        <p:txBody>
          <a:bodyPr wrap="square" lIns="0" tIns="0" rIns="0" bIns="0" rtlCol="0"/>
          <a:lstStyle/>
          <a:p>
            <a:endParaRPr/>
          </a:p>
        </p:txBody>
      </p:sp>
      <p:sp>
        <p:nvSpPr>
          <p:cNvPr id="5" name="object 5"/>
          <p:cNvSpPr txBox="1"/>
          <p:nvPr/>
        </p:nvSpPr>
        <p:spPr>
          <a:xfrm>
            <a:off x="5414916" y="3251836"/>
            <a:ext cx="557530" cy="447040"/>
          </a:xfrm>
          <a:prstGeom prst="rect">
            <a:avLst/>
          </a:prstGeom>
        </p:spPr>
        <p:txBody>
          <a:bodyPr vert="horz" wrap="square" lIns="0" tIns="0" rIns="0" bIns="0" rtlCol="0">
            <a:spAutoFit/>
          </a:bodyPr>
          <a:lstStyle/>
          <a:p>
            <a:pPr marL="12700" marR="5080">
              <a:lnSpc>
                <a:spcPct val="111900"/>
              </a:lnSpc>
            </a:pPr>
            <a:r>
              <a:rPr sz="900" spc="45" dirty="0">
                <a:solidFill>
                  <a:srgbClr val="565656"/>
                </a:solidFill>
                <a:latin typeface="Arial"/>
                <a:cs typeface="Arial"/>
              </a:rPr>
              <a:t>No</a:t>
            </a:r>
            <a:r>
              <a:rPr sz="900" spc="-55" dirty="0">
                <a:solidFill>
                  <a:srgbClr val="565656"/>
                </a:solidFill>
                <a:latin typeface="Arial"/>
                <a:cs typeface="Arial"/>
              </a:rPr>
              <a:t>i</a:t>
            </a:r>
            <a:r>
              <a:rPr sz="900" spc="10" dirty="0">
                <a:solidFill>
                  <a:srgbClr val="565656"/>
                </a:solidFill>
                <a:latin typeface="Arial"/>
                <a:cs typeface="Arial"/>
              </a:rPr>
              <a:t>se</a:t>
            </a:r>
            <a:r>
              <a:rPr sz="900" spc="5" dirty="0">
                <a:solidFill>
                  <a:srgbClr val="565656"/>
                </a:solidFill>
                <a:latin typeface="Arial"/>
                <a:cs typeface="Arial"/>
              </a:rPr>
              <a:t> Reduc</a:t>
            </a:r>
            <a:r>
              <a:rPr sz="900" spc="20" dirty="0">
                <a:solidFill>
                  <a:srgbClr val="565656"/>
                </a:solidFill>
                <a:latin typeface="Arial"/>
                <a:cs typeface="Arial"/>
              </a:rPr>
              <a:t>t</a:t>
            </a:r>
            <a:r>
              <a:rPr sz="900" spc="5" dirty="0">
                <a:solidFill>
                  <a:srgbClr val="828282"/>
                </a:solidFill>
                <a:latin typeface="Arial"/>
                <a:cs typeface="Arial"/>
              </a:rPr>
              <a:t>i</a:t>
            </a:r>
            <a:r>
              <a:rPr sz="900" spc="25" dirty="0">
                <a:solidFill>
                  <a:srgbClr val="565656"/>
                </a:solidFill>
                <a:latin typeface="Arial"/>
                <a:cs typeface="Arial"/>
              </a:rPr>
              <a:t>on</a:t>
            </a:r>
            <a:r>
              <a:rPr sz="900" spc="10" dirty="0">
                <a:solidFill>
                  <a:srgbClr val="565656"/>
                </a:solidFill>
                <a:latin typeface="Arial"/>
                <a:cs typeface="Arial"/>
              </a:rPr>
              <a:t> Rating</a:t>
            </a:r>
            <a:endParaRPr sz="900">
              <a:latin typeface="Arial"/>
              <a:cs typeface="Arial"/>
            </a:endParaRPr>
          </a:p>
        </p:txBody>
      </p:sp>
      <p:sp>
        <p:nvSpPr>
          <p:cNvPr id="6" name="object 6"/>
          <p:cNvSpPr txBox="1"/>
          <p:nvPr/>
        </p:nvSpPr>
        <p:spPr>
          <a:xfrm>
            <a:off x="6159500" y="3186674"/>
            <a:ext cx="930275" cy="503555"/>
          </a:xfrm>
          <a:prstGeom prst="rect">
            <a:avLst/>
          </a:prstGeom>
        </p:spPr>
        <p:txBody>
          <a:bodyPr vert="horz" wrap="square" lIns="0" tIns="0" rIns="0" bIns="0" rtlCol="0">
            <a:spAutoFit/>
          </a:bodyPr>
          <a:lstStyle/>
          <a:p>
            <a:pPr marL="12700" marR="5080" indent="38735">
              <a:lnSpc>
                <a:spcPct val="104099"/>
              </a:lnSpc>
            </a:pPr>
            <a:r>
              <a:rPr sz="2950" b="1" spc="170" dirty="0">
                <a:solidFill>
                  <a:srgbClr val="242323"/>
                </a:solidFill>
                <a:latin typeface="Times New Roman"/>
                <a:cs typeface="Times New Roman"/>
              </a:rPr>
              <a:t>3</a:t>
            </a:r>
            <a:r>
              <a:rPr sz="2950" b="1" spc="175" dirty="0">
                <a:solidFill>
                  <a:srgbClr val="242323"/>
                </a:solidFill>
                <a:latin typeface="Times New Roman"/>
                <a:cs typeface="Times New Roman"/>
              </a:rPr>
              <a:t>0</a:t>
            </a:r>
            <a:r>
              <a:rPr sz="2950" b="1" spc="-385" dirty="0">
                <a:solidFill>
                  <a:srgbClr val="242323"/>
                </a:solidFill>
                <a:latin typeface="Times New Roman"/>
                <a:cs typeface="Times New Roman"/>
              </a:rPr>
              <a:t> </a:t>
            </a:r>
            <a:r>
              <a:rPr sz="550" spc="-10" dirty="0">
                <a:solidFill>
                  <a:srgbClr val="999999"/>
                </a:solidFill>
                <a:latin typeface="Arial"/>
                <a:cs typeface="Arial"/>
              </a:rPr>
              <a:t>DEC</a:t>
            </a:r>
            <a:r>
              <a:rPr sz="550" spc="-75" dirty="0">
                <a:solidFill>
                  <a:srgbClr val="999999"/>
                </a:solidFill>
                <a:latin typeface="Arial"/>
                <a:cs typeface="Arial"/>
              </a:rPr>
              <a:t>I</a:t>
            </a:r>
            <a:r>
              <a:rPr sz="550" spc="-15" dirty="0">
                <a:solidFill>
                  <a:srgbClr val="999999"/>
                </a:solidFill>
                <a:latin typeface="Arial"/>
                <a:cs typeface="Arial"/>
              </a:rPr>
              <a:t>BELS</a:t>
            </a:r>
            <a:r>
              <a:rPr sz="550" spc="-5" dirty="0">
                <a:solidFill>
                  <a:srgbClr val="999999"/>
                </a:solidFill>
                <a:latin typeface="Arial"/>
                <a:cs typeface="Arial"/>
              </a:rPr>
              <a:t> </a:t>
            </a:r>
            <a:r>
              <a:rPr sz="550" dirty="0">
                <a:solidFill>
                  <a:srgbClr val="828282"/>
                </a:solidFill>
                <a:latin typeface="Arial"/>
                <a:cs typeface="Arial"/>
              </a:rPr>
              <a:t>WHEN</a:t>
            </a:r>
            <a:r>
              <a:rPr sz="550" spc="-15" dirty="0">
                <a:solidFill>
                  <a:srgbClr val="828282"/>
                </a:solidFill>
                <a:latin typeface="Arial"/>
                <a:cs typeface="Arial"/>
              </a:rPr>
              <a:t> </a:t>
            </a:r>
            <a:r>
              <a:rPr sz="550" spc="10" dirty="0">
                <a:solidFill>
                  <a:srgbClr val="565656"/>
                </a:solidFill>
                <a:latin typeface="Arial"/>
                <a:cs typeface="Arial"/>
              </a:rPr>
              <a:t>U</a:t>
            </a:r>
            <a:r>
              <a:rPr sz="550" spc="-15" dirty="0">
                <a:solidFill>
                  <a:srgbClr val="828282"/>
                </a:solidFill>
                <a:latin typeface="Arial"/>
                <a:cs typeface="Arial"/>
              </a:rPr>
              <a:t>SED</a:t>
            </a:r>
            <a:r>
              <a:rPr sz="550" spc="-80" dirty="0">
                <a:solidFill>
                  <a:srgbClr val="828282"/>
                </a:solidFill>
                <a:latin typeface="Arial"/>
                <a:cs typeface="Arial"/>
              </a:rPr>
              <a:t> </a:t>
            </a:r>
            <a:r>
              <a:rPr sz="550" spc="20" dirty="0">
                <a:solidFill>
                  <a:srgbClr val="828282"/>
                </a:solidFill>
                <a:latin typeface="Arial"/>
                <a:cs typeface="Arial"/>
              </a:rPr>
              <a:t>AS</a:t>
            </a:r>
            <a:r>
              <a:rPr sz="550" spc="-15" dirty="0">
                <a:solidFill>
                  <a:srgbClr val="828282"/>
                </a:solidFill>
                <a:latin typeface="Arial"/>
                <a:cs typeface="Arial"/>
              </a:rPr>
              <a:t> </a:t>
            </a:r>
            <a:r>
              <a:rPr sz="550" spc="35" dirty="0">
                <a:solidFill>
                  <a:srgbClr val="999999"/>
                </a:solidFill>
                <a:latin typeface="Arial"/>
                <a:cs typeface="Arial"/>
              </a:rPr>
              <a:t>D</a:t>
            </a:r>
            <a:r>
              <a:rPr sz="550" spc="-85" dirty="0">
                <a:solidFill>
                  <a:srgbClr val="999999"/>
                </a:solidFill>
                <a:latin typeface="Arial"/>
                <a:cs typeface="Arial"/>
              </a:rPr>
              <a:t>I</a:t>
            </a:r>
            <a:r>
              <a:rPr sz="550" spc="-10" dirty="0">
                <a:solidFill>
                  <a:srgbClr val="999999"/>
                </a:solidFill>
                <a:latin typeface="Arial"/>
                <a:cs typeface="Arial"/>
              </a:rPr>
              <a:t>RECTED</a:t>
            </a:r>
            <a:endParaRPr sz="550">
              <a:latin typeface="Arial"/>
              <a:cs typeface="Arial"/>
            </a:endParaRPr>
          </a:p>
        </p:txBody>
      </p:sp>
      <p:sp>
        <p:nvSpPr>
          <p:cNvPr id="7" name="object 7"/>
          <p:cNvSpPr txBox="1"/>
          <p:nvPr/>
        </p:nvSpPr>
        <p:spPr>
          <a:xfrm>
            <a:off x="5506356" y="3756729"/>
            <a:ext cx="1623060" cy="218440"/>
          </a:xfrm>
          <a:prstGeom prst="rect">
            <a:avLst/>
          </a:prstGeom>
        </p:spPr>
        <p:txBody>
          <a:bodyPr vert="horz" wrap="square" lIns="0" tIns="0" rIns="0" bIns="0" rtlCol="0">
            <a:spAutoFit/>
          </a:bodyPr>
          <a:lstStyle/>
          <a:p>
            <a:pPr marL="12700" marR="5080" algn="ctr">
              <a:lnSpc>
                <a:spcPts val="509"/>
              </a:lnSpc>
            </a:pPr>
            <a:r>
              <a:rPr sz="500" b="1" spc="-40" dirty="0">
                <a:solidFill>
                  <a:srgbClr val="999999"/>
                </a:solidFill>
                <a:latin typeface="Arial"/>
                <a:cs typeface="Arial"/>
              </a:rPr>
              <a:t>THE</a:t>
            </a:r>
            <a:r>
              <a:rPr sz="500" b="1" spc="-55" dirty="0">
                <a:solidFill>
                  <a:srgbClr val="999999"/>
                </a:solidFill>
                <a:latin typeface="Arial"/>
                <a:cs typeface="Arial"/>
              </a:rPr>
              <a:t> RANGE</a:t>
            </a:r>
            <a:r>
              <a:rPr sz="500" b="1" spc="-50" dirty="0">
                <a:solidFill>
                  <a:srgbClr val="999999"/>
                </a:solidFill>
                <a:latin typeface="Arial"/>
                <a:cs typeface="Arial"/>
              </a:rPr>
              <a:t> </a:t>
            </a:r>
            <a:r>
              <a:rPr sz="500" b="1" spc="-30" dirty="0">
                <a:solidFill>
                  <a:srgbClr val="999999"/>
                </a:solidFill>
                <a:latin typeface="Arial"/>
                <a:cs typeface="Arial"/>
              </a:rPr>
              <a:t>OF</a:t>
            </a:r>
            <a:r>
              <a:rPr sz="500" b="1" spc="-65" dirty="0">
                <a:solidFill>
                  <a:srgbClr val="999999"/>
                </a:solidFill>
                <a:latin typeface="Arial"/>
                <a:cs typeface="Arial"/>
              </a:rPr>
              <a:t> </a:t>
            </a:r>
            <a:r>
              <a:rPr sz="500" b="1" spc="-45" dirty="0">
                <a:solidFill>
                  <a:srgbClr val="999999"/>
                </a:solidFill>
                <a:latin typeface="Arial"/>
                <a:cs typeface="Arial"/>
              </a:rPr>
              <a:t>"'°4.SE</a:t>
            </a:r>
            <a:r>
              <a:rPr sz="500" b="1" spc="5" dirty="0">
                <a:solidFill>
                  <a:srgbClr val="999999"/>
                </a:solidFill>
                <a:latin typeface="Arial"/>
                <a:cs typeface="Arial"/>
              </a:rPr>
              <a:t> </a:t>
            </a:r>
            <a:r>
              <a:rPr sz="500" b="1" spc="-55" dirty="0">
                <a:solidFill>
                  <a:srgbClr val="999999"/>
                </a:solidFill>
                <a:latin typeface="Arial"/>
                <a:cs typeface="Arial"/>
              </a:rPr>
              <a:t>REOIJCTlON</a:t>
            </a:r>
            <a:r>
              <a:rPr sz="500" b="1" dirty="0">
                <a:solidFill>
                  <a:srgbClr val="999999"/>
                </a:solidFill>
                <a:latin typeface="Arial"/>
                <a:cs typeface="Arial"/>
              </a:rPr>
              <a:t> </a:t>
            </a:r>
            <a:r>
              <a:rPr sz="500" b="1" spc="-70" dirty="0">
                <a:solidFill>
                  <a:srgbClr val="999999"/>
                </a:solidFill>
                <a:latin typeface="Arial"/>
                <a:cs typeface="Arial"/>
              </a:rPr>
              <a:t>AAT'INGS</a:t>
            </a:r>
            <a:r>
              <a:rPr sz="500" b="1" spc="-5" dirty="0">
                <a:solidFill>
                  <a:srgbClr val="999999"/>
                </a:solidFill>
                <a:latin typeface="Arial"/>
                <a:cs typeface="Arial"/>
              </a:rPr>
              <a:t> </a:t>
            </a:r>
            <a:r>
              <a:rPr sz="500" b="1" spc="-45" dirty="0">
                <a:solidFill>
                  <a:srgbClr val="999999"/>
                </a:solidFill>
                <a:latin typeface="Arial"/>
                <a:cs typeface="Arial"/>
              </a:rPr>
              <a:t>FOA</a:t>
            </a:r>
            <a:r>
              <a:rPr sz="500" b="1" spc="-50" dirty="0">
                <a:solidFill>
                  <a:srgbClr val="999999"/>
                </a:solidFill>
                <a:latin typeface="Arial"/>
                <a:cs typeface="Arial"/>
              </a:rPr>
              <a:t> </a:t>
            </a:r>
            <a:r>
              <a:rPr sz="500" b="1" spc="-75" dirty="0">
                <a:solidFill>
                  <a:srgbClr val="999999"/>
                </a:solidFill>
                <a:latin typeface="Arial"/>
                <a:cs typeface="Arial"/>
              </a:rPr>
              <a:t>E&gt;clS</a:t>
            </a:r>
            <a:r>
              <a:rPr sz="500" b="1" spc="-95" dirty="0">
                <a:solidFill>
                  <a:srgbClr val="999999"/>
                </a:solidFill>
                <a:latin typeface="Arial"/>
                <a:cs typeface="Arial"/>
              </a:rPr>
              <a:t>T</a:t>
            </a:r>
            <a:r>
              <a:rPr sz="500" b="1" spc="-130" dirty="0">
                <a:solidFill>
                  <a:srgbClr val="B3B3B3"/>
                </a:solidFill>
                <a:latin typeface="Arial"/>
                <a:cs typeface="Arial"/>
              </a:rPr>
              <a:t>a</a:t>
            </a:r>
            <a:r>
              <a:rPr sz="500" b="1" spc="-85" dirty="0">
                <a:solidFill>
                  <a:srgbClr val="999999"/>
                </a:solidFill>
                <a:latin typeface="Arial"/>
                <a:cs typeface="Arial"/>
              </a:rPr>
              <a:t>MO</a:t>
            </a:r>
            <a:r>
              <a:rPr sz="500" b="1" spc="-30" dirty="0">
                <a:solidFill>
                  <a:srgbClr val="999999"/>
                </a:solidFill>
                <a:latin typeface="Arial"/>
                <a:cs typeface="Arial"/>
              </a:rPr>
              <a:t> </a:t>
            </a:r>
            <a:r>
              <a:rPr sz="400" b="1" spc="5" dirty="0">
                <a:solidFill>
                  <a:srgbClr val="999999"/>
                </a:solidFill>
                <a:latin typeface="Arial"/>
                <a:cs typeface="Arial"/>
              </a:rPr>
              <a:t>HEARINO</a:t>
            </a:r>
            <a:r>
              <a:rPr sz="400" b="1" spc="25" dirty="0">
                <a:solidFill>
                  <a:srgbClr val="999999"/>
                </a:solidFill>
                <a:latin typeface="Arial"/>
                <a:cs typeface="Arial"/>
              </a:rPr>
              <a:t> </a:t>
            </a:r>
            <a:r>
              <a:rPr sz="400" b="1" spc="25" dirty="0">
                <a:solidFill>
                  <a:srgbClr val="828282"/>
                </a:solidFill>
                <a:latin typeface="Arial"/>
                <a:cs typeface="Arial"/>
              </a:rPr>
              <a:t>PROT</a:t>
            </a:r>
            <a:r>
              <a:rPr sz="400" b="1" spc="-55" dirty="0">
                <a:solidFill>
                  <a:srgbClr val="828282"/>
                </a:solidFill>
                <a:latin typeface="Arial"/>
                <a:cs typeface="Arial"/>
              </a:rPr>
              <a:t>E</a:t>
            </a:r>
            <a:r>
              <a:rPr sz="400" b="1" spc="35" dirty="0">
                <a:solidFill>
                  <a:srgbClr val="828282"/>
                </a:solidFill>
                <a:latin typeface="Arial"/>
                <a:cs typeface="Arial"/>
              </a:rPr>
              <a:t>CTORS</a:t>
            </a:r>
            <a:r>
              <a:rPr sz="400" b="1" spc="-25" dirty="0">
                <a:solidFill>
                  <a:srgbClr val="828282"/>
                </a:solidFill>
                <a:latin typeface="Arial"/>
                <a:cs typeface="Arial"/>
              </a:rPr>
              <a:t> </a:t>
            </a:r>
            <a:r>
              <a:rPr sz="400" b="1" spc="40" dirty="0">
                <a:solidFill>
                  <a:srgbClr val="828282"/>
                </a:solidFill>
                <a:latin typeface="Arial"/>
                <a:cs typeface="Arial"/>
              </a:rPr>
              <a:t>IS</a:t>
            </a:r>
            <a:r>
              <a:rPr sz="400" b="1" spc="-65" dirty="0">
                <a:solidFill>
                  <a:srgbClr val="828282"/>
                </a:solidFill>
                <a:latin typeface="Arial"/>
                <a:cs typeface="Arial"/>
              </a:rPr>
              <a:t> </a:t>
            </a:r>
            <a:r>
              <a:rPr sz="400" b="1" spc="5" dirty="0">
                <a:solidFill>
                  <a:srgbClr val="999999"/>
                </a:solidFill>
                <a:latin typeface="Arial"/>
                <a:cs typeface="Arial"/>
              </a:rPr>
              <a:t>APPROXIMATELY</a:t>
            </a:r>
            <a:r>
              <a:rPr sz="400" b="1" spc="45" dirty="0">
                <a:solidFill>
                  <a:srgbClr val="999999"/>
                </a:solidFill>
                <a:latin typeface="Arial"/>
                <a:cs typeface="Arial"/>
              </a:rPr>
              <a:t> </a:t>
            </a:r>
            <a:r>
              <a:rPr sz="400" b="1" spc="140" dirty="0">
                <a:solidFill>
                  <a:srgbClr val="999999"/>
                </a:solidFill>
                <a:latin typeface="Arial"/>
                <a:cs typeface="Arial"/>
              </a:rPr>
              <a:t>0</a:t>
            </a:r>
            <a:r>
              <a:rPr sz="400" b="1" spc="-65" dirty="0">
                <a:solidFill>
                  <a:srgbClr val="999999"/>
                </a:solidFill>
                <a:latin typeface="Arial"/>
                <a:cs typeface="Arial"/>
              </a:rPr>
              <a:t> </a:t>
            </a:r>
            <a:r>
              <a:rPr sz="400" b="1" spc="35" dirty="0">
                <a:solidFill>
                  <a:srgbClr val="999999"/>
                </a:solidFill>
                <a:latin typeface="Arial"/>
                <a:cs typeface="Arial"/>
              </a:rPr>
              <a:t>TO</a:t>
            </a:r>
            <a:r>
              <a:rPr sz="400" b="1" spc="-80" dirty="0">
                <a:solidFill>
                  <a:srgbClr val="999999"/>
                </a:solidFill>
                <a:latin typeface="Arial"/>
                <a:cs typeface="Arial"/>
              </a:rPr>
              <a:t> </a:t>
            </a:r>
            <a:r>
              <a:rPr sz="450" spc="25" dirty="0">
                <a:solidFill>
                  <a:srgbClr val="828282"/>
                </a:solidFill>
                <a:latin typeface="Times New Roman"/>
                <a:cs typeface="Times New Roman"/>
              </a:rPr>
              <a:t>3</a:t>
            </a:r>
            <a:r>
              <a:rPr sz="450" spc="30" dirty="0">
                <a:solidFill>
                  <a:srgbClr val="676767"/>
                </a:solidFill>
                <a:latin typeface="Times New Roman"/>
                <a:cs typeface="Times New Roman"/>
              </a:rPr>
              <a:t>0</a:t>
            </a:r>
            <a:r>
              <a:rPr sz="450" spc="120" dirty="0">
                <a:solidFill>
                  <a:srgbClr val="999999"/>
                </a:solidFill>
                <a:latin typeface="Times New Roman"/>
                <a:cs typeface="Times New Roman"/>
              </a:rPr>
              <a:t>. </a:t>
            </a:r>
            <a:r>
              <a:rPr sz="450" b="1" spc="-15" dirty="0">
                <a:solidFill>
                  <a:srgbClr val="999999"/>
                </a:solidFill>
                <a:latin typeface="Arial"/>
                <a:cs typeface="Arial"/>
              </a:rPr>
              <a:t>(</a:t>
            </a:r>
            <a:r>
              <a:rPr sz="450" b="1" spc="-35" dirty="0">
                <a:solidFill>
                  <a:srgbClr val="999999"/>
                </a:solidFill>
                <a:latin typeface="Arial"/>
                <a:cs typeface="Arial"/>
              </a:rPr>
              <a:t>HIOMCA</a:t>
            </a:r>
            <a:r>
              <a:rPr sz="450" b="1" dirty="0">
                <a:solidFill>
                  <a:srgbClr val="999999"/>
                </a:solidFill>
                <a:latin typeface="Arial"/>
                <a:cs typeface="Arial"/>
              </a:rPr>
              <a:t> </a:t>
            </a:r>
            <a:r>
              <a:rPr sz="450" b="1" spc="30" dirty="0">
                <a:solidFill>
                  <a:srgbClr val="999999"/>
                </a:solidFill>
                <a:latin typeface="Arial"/>
                <a:cs typeface="Arial"/>
              </a:rPr>
              <a:t>HUMKAS</a:t>
            </a:r>
            <a:r>
              <a:rPr sz="450" b="1" spc="-55" dirty="0">
                <a:solidFill>
                  <a:srgbClr val="999999"/>
                </a:solidFill>
                <a:latin typeface="Arial"/>
                <a:cs typeface="Arial"/>
              </a:rPr>
              <a:t> </a:t>
            </a:r>
            <a:r>
              <a:rPr sz="450" b="1" spc="-5" dirty="0">
                <a:solidFill>
                  <a:srgbClr val="999999"/>
                </a:solidFill>
                <a:latin typeface="Arial"/>
                <a:cs typeface="Arial"/>
              </a:rPr>
              <a:t>DENOTE</a:t>
            </a:r>
            <a:r>
              <a:rPr sz="450" b="1" spc="-45" dirty="0">
                <a:solidFill>
                  <a:srgbClr val="999999"/>
                </a:solidFill>
                <a:latin typeface="Arial"/>
                <a:cs typeface="Arial"/>
              </a:rPr>
              <a:t> </a:t>
            </a:r>
            <a:r>
              <a:rPr sz="450" b="1" spc="-5" dirty="0">
                <a:solidFill>
                  <a:srgbClr val="999999"/>
                </a:solidFill>
                <a:latin typeface="Arial"/>
                <a:cs typeface="Arial"/>
              </a:rPr>
              <a:t>GAEATtA</a:t>
            </a:r>
            <a:r>
              <a:rPr sz="450" b="1" spc="-15" dirty="0">
                <a:solidFill>
                  <a:srgbClr val="999999"/>
                </a:solidFill>
                <a:latin typeface="Arial"/>
                <a:cs typeface="Arial"/>
              </a:rPr>
              <a:t> </a:t>
            </a:r>
            <a:r>
              <a:rPr sz="450" b="1" spc="180" dirty="0">
                <a:solidFill>
                  <a:srgbClr val="999999"/>
                </a:solidFill>
                <a:latin typeface="Arial"/>
                <a:cs typeface="Arial"/>
              </a:rPr>
              <a:t>£</a:t>
            </a:r>
            <a:r>
              <a:rPr sz="450" b="1" spc="245" dirty="0">
                <a:solidFill>
                  <a:srgbClr val="999999"/>
                </a:solidFill>
                <a:latin typeface="Arial"/>
                <a:cs typeface="Arial"/>
              </a:rPr>
              <a:t>m</a:t>
            </a:r>
            <a:r>
              <a:rPr sz="450" b="1" spc="-10" dirty="0">
                <a:solidFill>
                  <a:srgbClr val="999999"/>
                </a:solidFill>
                <a:latin typeface="Arial"/>
                <a:cs typeface="Arial"/>
              </a:rPr>
              <a:t>CTIVC"lliS</a:t>
            </a:r>
            <a:r>
              <a:rPr sz="450" b="1" spc="-60" dirty="0">
                <a:solidFill>
                  <a:srgbClr val="999999"/>
                </a:solidFill>
                <a:latin typeface="Arial"/>
                <a:cs typeface="Arial"/>
              </a:rPr>
              <a:t>S</a:t>
            </a:r>
            <a:r>
              <a:rPr sz="450" b="1" spc="120" dirty="0">
                <a:solidFill>
                  <a:srgbClr val="B3B3B3"/>
                </a:solidFill>
                <a:latin typeface="Arial"/>
                <a:cs typeface="Arial"/>
              </a:rPr>
              <a:t>)</a:t>
            </a:r>
            <a:endParaRPr sz="450">
              <a:latin typeface="Arial"/>
              <a:cs typeface="Arial"/>
            </a:endParaRPr>
          </a:p>
        </p:txBody>
      </p:sp>
      <p:sp>
        <p:nvSpPr>
          <p:cNvPr id="8" name="object 8"/>
          <p:cNvSpPr txBox="1"/>
          <p:nvPr/>
        </p:nvSpPr>
        <p:spPr>
          <a:xfrm>
            <a:off x="5369840" y="4007697"/>
            <a:ext cx="791210" cy="101600"/>
          </a:xfrm>
          <a:prstGeom prst="rect">
            <a:avLst/>
          </a:prstGeom>
        </p:spPr>
        <p:txBody>
          <a:bodyPr vert="horz" wrap="square" lIns="0" tIns="0" rIns="0" bIns="0" rtlCol="0">
            <a:spAutoFit/>
          </a:bodyPr>
          <a:lstStyle/>
          <a:p>
            <a:pPr marL="12700">
              <a:lnSpc>
                <a:spcPct val="100000"/>
              </a:lnSpc>
            </a:pPr>
            <a:r>
              <a:rPr sz="600" spc="405" dirty="0">
                <a:solidFill>
                  <a:srgbClr val="828282"/>
                </a:solidFill>
                <a:latin typeface="Arial"/>
                <a:cs typeface="Arial"/>
              </a:rPr>
              <a:t>-</a:t>
            </a:r>
            <a:r>
              <a:rPr sz="600" spc="-80" dirty="0">
                <a:solidFill>
                  <a:srgbClr val="676767"/>
                </a:solidFill>
                <a:latin typeface="Arial"/>
                <a:cs typeface="Arial"/>
              </a:rPr>
              <a:t>L</a:t>
            </a:r>
            <a:r>
              <a:rPr sz="600" spc="905" dirty="0">
                <a:solidFill>
                  <a:srgbClr val="999999"/>
                </a:solidFill>
                <a:latin typeface="Arial"/>
                <a:cs typeface="Arial"/>
              </a:rPr>
              <a:t>e</a:t>
            </a:r>
            <a:r>
              <a:rPr sz="600" spc="-75" dirty="0">
                <a:solidFill>
                  <a:srgbClr val="676767"/>
                </a:solidFill>
                <a:latin typeface="Arial"/>
                <a:cs typeface="Arial"/>
              </a:rPr>
              <a:t>l</a:t>
            </a:r>
            <a:r>
              <a:rPr sz="600" spc="-25" dirty="0">
                <a:solidFill>
                  <a:srgbClr val="999999"/>
                </a:solidFill>
                <a:latin typeface="Arial"/>
                <a:cs typeface="Arial"/>
              </a:rPr>
              <a:t>n&lt;Mlries</a:t>
            </a:r>
            <a:endParaRPr sz="600">
              <a:latin typeface="Arial"/>
              <a:cs typeface="Arial"/>
            </a:endParaRPr>
          </a:p>
        </p:txBody>
      </p:sp>
      <p:sp>
        <p:nvSpPr>
          <p:cNvPr id="9" name="object 9"/>
          <p:cNvSpPr txBox="1"/>
          <p:nvPr/>
        </p:nvSpPr>
        <p:spPr>
          <a:xfrm>
            <a:off x="5414916" y="4073440"/>
            <a:ext cx="669925" cy="101600"/>
          </a:xfrm>
          <a:prstGeom prst="rect">
            <a:avLst/>
          </a:prstGeom>
        </p:spPr>
        <p:txBody>
          <a:bodyPr vert="horz" wrap="square" lIns="0" tIns="0" rIns="0" bIns="0" rtlCol="0">
            <a:spAutoFit/>
          </a:bodyPr>
          <a:lstStyle/>
          <a:p>
            <a:pPr marL="12700">
              <a:lnSpc>
                <a:spcPct val="100000"/>
              </a:lnSpc>
            </a:pPr>
            <a:r>
              <a:rPr sz="550" spc="30" dirty="0">
                <a:solidFill>
                  <a:srgbClr val="999999"/>
                </a:solidFill>
                <a:latin typeface="Times New Roman"/>
                <a:cs typeface="Times New Roman"/>
              </a:rPr>
              <a:t>Son</a:t>
            </a:r>
            <a:r>
              <a:rPr sz="550" spc="-10" dirty="0">
                <a:solidFill>
                  <a:srgbClr val="999999"/>
                </a:solidFill>
                <a:latin typeface="Times New Roman"/>
                <a:cs typeface="Times New Roman"/>
              </a:rPr>
              <a:t> </a:t>
            </a:r>
            <a:r>
              <a:rPr sz="550" spc="-20" dirty="0">
                <a:solidFill>
                  <a:srgbClr val="999999"/>
                </a:solidFill>
                <a:latin typeface="Arial"/>
                <a:cs typeface="Arial"/>
              </a:rPr>
              <a:t>Diogo,</a:t>
            </a:r>
            <a:r>
              <a:rPr sz="550" spc="50" dirty="0">
                <a:solidFill>
                  <a:srgbClr val="999999"/>
                </a:solidFill>
                <a:latin typeface="Arial"/>
                <a:cs typeface="Arial"/>
              </a:rPr>
              <a:t> </a:t>
            </a:r>
            <a:r>
              <a:rPr sz="600" spc="-55" dirty="0">
                <a:solidFill>
                  <a:srgbClr val="999999"/>
                </a:solidFill>
                <a:latin typeface="Times New Roman"/>
                <a:cs typeface="Times New Roman"/>
              </a:rPr>
              <a:t>CA</a:t>
            </a:r>
            <a:r>
              <a:rPr sz="600" spc="-10" dirty="0">
                <a:solidFill>
                  <a:srgbClr val="999999"/>
                </a:solidFill>
                <a:latin typeface="Times New Roman"/>
                <a:cs typeface="Times New Roman"/>
              </a:rPr>
              <a:t> </a:t>
            </a:r>
            <a:r>
              <a:rPr sz="600" spc="-65" dirty="0">
                <a:solidFill>
                  <a:srgbClr val="999999"/>
                </a:solidFill>
                <a:latin typeface="Times New Roman"/>
                <a:cs typeface="Times New Roman"/>
              </a:rPr>
              <a:t>112154</a:t>
            </a:r>
            <a:endParaRPr sz="600">
              <a:latin typeface="Times New Roman"/>
              <a:cs typeface="Times New Roman"/>
            </a:endParaRPr>
          </a:p>
        </p:txBody>
      </p:sp>
      <p:sp>
        <p:nvSpPr>
          <p:cNvPr id="10" name="object 10"/>
          <p:cNvSpPr txBox="1"/>
          <p:nvPr/>
        </p:nvSpPr>
        <p:spPr>
          <a:xfrm>
            <a:off x="5414916" y="4145286"/>
            <a:ext cx="792480" cy="173990"/>
          </a:xfrm>
          <a:prstGeom prst="rect">
            <a:avLst/>
          </a:prstGeom>
        </p:spPr>
        <p:txBody>
          <a:bodyPr vert="horz" wrap="square" lIns="0" tIns="0" rIns="0" bIns="0" rtlCol="0">
            <a:spAutoFit/>
          </a:bodyPr>
          <a:lstStyle/>
          <a:p>
            <a:pPr marL="12700" marR="5080">
              <a:lnSpc>
                <a:spcPct val="78600"/>
              </a:lnSpc>
            </a:pPr>
            <a:r>
              <a:rPr sz="550" b="1" spc="-10" dirty="0">
                <a:solidFill>
                  <a:srgbClr val="828282"/>
                </a:solidFill>
                <a:latin typeface="Arial"/>
                <a:cs typeface="Arial"/>
              </a:rPr>
              <a:t>LP</a:t>
            </a:r>
            <a:r>
              <a:rPr sz="550" b="1" spc="-265" dirty="0">
                <a:solidFill>
                  <a:srgbClr val="828282"/>
                </a:solidFill>
                <a:latin typeface="Arial"/>
                <a:cs typeface="Arial"/>
              </a:rPr>
              <a:t>F</a:t>
            </a:r>
            <a:r>
              <a:rPr sz="550" b="1" spc="-85" dirty="0">
                <a:solidFill>
                  <a:srgbClr val="828282"/>
                </a:solidFill>
                <a:latin typeface="Arial"/>
                <a:cs typeface="Arial"/>
              </a:rPr>
              <a:t>·</a:t>
            </a:r>
            <a:r>
              <a:rPr sz="550" b="1" spc="-40" dirty="0">
                <a:solidFill>
                  <a:srgbClr val="999999"/>
                </a:solidFill>
                <a:latin typeface="Arial"/>
                <a:cs typeface="Arial"/>
              </a:rPr>
              <a:t>1</a:t>
            </a:r>
            <a:r>
              <a:rPr sz="550" b="1" spc="-60" dirty="0">
                <a:solidFill>
                  <a:srgbClr val="999999"/>
                </a:solidFill>
                <a:latin typeface="Arial"/>
                <a:cs typeface="Arial"/>
              </a:rPr>
              <a:t> </a:t>
            </a:r>
            <a:r>
              <a:rPr sz="550" b="1" spc="5" dirty="0">
                <a:solidFill>
                  <a:srgbClr val="999999"/>
                </a:solidFill>
                <a:latin typeface="Times New Roman"/>
                <a:cs typeface="Times New Roman"/>
              </a:rPr>
              <a:t>is</a:t>
            </a:r>
            <a:r>
              <a:rPr sz="550" b="1" spc="-60" dirty="0">
                <a:solidFill>
                  <a:srgbClr val="999999"/>
                </a:solidFill>
                <a:latin typeface="Times New Roman"/>
                <a:cs typeface="Times New Roman"/>
              </a:rPr>
              <a:t> </a:t>
            </a:r>
            <a:r>
              <a:rPr sz="600" b="1" spc="-35" dirty="0">
                <a:solidFill>
                  <a:srgbClr val="828282"/>
                </a:solidFill>
                <a:latin typeface="Times New Roman"/>
                <a:cs typeface="Times New Roman"/>
              </a:rPr>
              <a:t>made</a:t>
            </a:r>
            <a:r>
              <a:rPr sz="600" b="1" dirty="0">
                <a:solidFill>
                  <a:srgbClr val="828282"/>
                </a:solidFill>
                <a:latin typeface="Times New Roman"/>
                <a:cs typeface="Times New Roman"/>
              </a:rPr>
              <a:t> </a:t>
            </a:r>
            <a:r>
              <a:rPr sz="550" b="1" spc="-60" dirty="0">
                <a:solidFill>
                  <a:srgbClr val="676767"/>
                </a:solidFill>
                <a:latin typeface="Arial"/>
                <a:cs typeface="Arial"/>
              </a:rPr>
              <a:t>I</a:t>
            </a:r>
            <a:r>
              <a:rPr sz="550" b="1" spc="50" dirty="0">
                <a:solidFill>
                  <a:srgbClr val="828282"/>
                </a:solidFill>
                <a:latin typeface="Arial"/>
                <a:cs typeface="Arial"/>
              </a:rPr>
              <a:t>n</a:t>
            </a:r>
            <a:r>
              <a:rPr sz="550" b="1" spc="-80" dirty="0">
                <a:solidFill>
                  <a:srgbClr val="828282"/>
                </a:solidFill>
                <a:latin typeface="Arial"/>
                <a:cs typeface="Arial"/>
              </a:rPr>
              <a:t> </a:t>
            </a:r>
            <a:r>
              <a:rPr sz="550" b="1" spc="-45" dirty="0">
                <a:solidFill>
                  <a:srgbClr val="999999"/>
                </a:solidFill>
                <a:latin typeface="Arial"/>
                <a:cs typeface="Arial"/>
              </a:rPr>
              <a:t>USA</a:t>
            </a:r>
            <a:r>
              <a:rPr sz="550" b="1" spc="-20" dirty="0">
                <a:solidFill>
                  <a:srgbClr val="999999"/>
                </a:solidFill>
                <a:latin typeface="Arial"/>
                <a:cs typeface="Arial"/>
              </a:rPr>
              <a:t> </a:t>
            </a:r>
            <a:r>
              <a:rPr sz="550" b="1" spc="-10" dirty="0">
                <a:solidFill>
                  <a:srgbClr val="999999"/>
                </a:solidFill>
                <a:latin typeface="Arial"/>
                <a:cs typeface="Arial"/>
              </a:rPr>
              <a:t>LP</a:t>
            </a:r>
            <a:r>
              <a:rPr sz="550" b="1" spc="-114" dirty="0">
                <a:solidFill>
                  <a:srgbClr val="999999"/>
                </a:solidFill>
                <a:latin typeface="Arial"/>
                <a:cs typeface="Arial"/>
              </a:rPr>
              <a:t>F</a:t>
            </a:r>
            <a:r>
              <a:rPr sz="550" b="1" spc="-20" dirty="0">
                <a:solidFill>
                  <a:srgbClr val="999999"/>
                </a:solidFill>
                <a:latin typeface="Arial"/>
                <a:cs typeface="Arial"/>
              </a:rPr>
              <a:t>.</a:t>
            </a:r>
            <a:r>
              <a:rPr sz="550" b="1" spc="-85" dirty="0">
                <a:solidFill>
                  <a:srgbClr val="999999"/>
                </a:solidFill>
                <a:latin typeface="Arial"/>
                <a:cs typeface="Arial"/>
              </a:rPr>
              <a:t>.</a:t>
            </a:r>
            <a:r>
              <a:rPr sz="550" b="1" spc="-10" dirty="0">
                <a:solidFill>
                  <a:srgbClr val="828282"/>
                </a:solidFill>
                <a:latin typeface="Arial"/>
                <a:cs typeface="Arial"/>
              </a:rPr>
              <a:t>30</a:t>
            </a:r>
            <a:r>
              <a:rPr sz="550" b="1" spc="-35" dirty="0">
                <a:solidFill>
                  <a:srgbClr val="828282"/>
                </a:solidFill>
                <a:latin typeface="Arial"/>
                <a:cs typeface="Arial"/>
              </a:rPr>
              <a:t> </a:t>
            </a:r>
            <a:r>
              <a:rPr sz="550" b="1" spc="-30" dirty="0">
                <a:solidFill>
                  <a:srgbClr val="828282"/>
                </a:solidFill>
                <a:latin typeface="Arial"/>
                <a:cs typeface="Arial"/>
              </a:rPr>
              <a:t>is</a:t>
            </a:r>
            <a:r>
              <a:rPr sz="550" b="1" spc="-55" dirty="0">
                <a:solidFill>
                  <a:srgbClr val="828282"/>
                </a:solidFill>
                <a:latin typeface="Arial"/>
                <a:cs typeface="Arial"/>
              </a:rPr>
              <a:t> </a:t>
            </a:r>
            <a:r>
              <a:rPr sz="550" b="1" spc="-40" dirty="0">
                <a:solidFill>
                  <a:srgbClr val="999999"/>
                </a:solidFill>
                <a:latin typeface="Arial"/>
                <a:cs typeface="Arial"/>
              </a:rPr>
              <a:t>made</a:t>
            </a:r>
            <a:r>
              <a:rPr sz="550" b="1" spc="-20" dirty="0">
                <a:solidFill>
                  <a:srgbClr val="999999"/>
                </a:solidFill>
                <a:latin typeface="Arial"/>
                <a:cs typeface="Arial"/>
              </a:rPr>
              <a:t> </a:t>
            </a:r>
            <a:r>
              <a:rPr sz="550" b="1" spc="-5" dirty="0">
                <a:solidFill>
                  <a:srgbClr val="828282"/>
                </a:solidFill>
                <a:latin typeface="Arial"/>
                <a:cs typeface="Arial"/>
              </a:rPr>
              <a:t>i</a:t>
            </a:r>
            <a:r>
              <a:rPr sz="550" b="1" spc="25" dirty="0">
                <a:solidFill>
                  <a:srgbClr val="828282"/>
                </a:solidFill>
                <a:latin typeface="Arial"/>
                <a:cs typeface="Arial"/>
              </a:rPr>
              <a:t>n</a:t>
            </a:r>
            <a:r>
              <a:rPr sz="600" b="1" spc="-40" dirty="0">
                <a:solidFill>
                  <a:srgbClr val="828282"/>
                </a:solidFill>
                <a:latin typeface="Times New Roman"/>
                <a:cs typeface="Times New Roman"/>
              </a:rPr>
              <a:t>M</a:t>
            </a:r>
            <a:r>
              <a:rPr sz="600" b="1" spc="-35" dirty="0">
                <a:solidFill>
                  <a:srgbClr val="828282"/>
                </a:solidFill>
                <a:latin typeface="Times New Roman"/>
                <a:cs typeface="Times New Roman"/>
              </a:rPr>
              <a:t>e</a:t>
            </a:r>
            <a:r>
              <a:rPr sz="600" b="1" spc="-180" dirty="0">
                <a:solidFill>
                  <a:srgbClr val="676767"/>
                </a:solidFill>
                <a:latin typeface="Times New Roman"/>
                <a:cs typeface="Times New Roman"/>
              </a:rPr>
              <a:t>.11</a:t>
            </a:r>
            <a:r>
              <a:rPr sz="600" b="1" spc="-105" dirty="0">
                <a:solidFill>
                  <a:srgbClr val="676767"/>
                </a:solidFill>
                <a:latin typeface="Times New Roman"/>
                <a:cs typeface="Times New Roman"/>
              </a:rPr>
              <a:t>.</a:t>
            </a:r>
            <a:r>
              <a:rPr sz="600" b="1" spc="-20" dirty="0">
                <a:solidFill>
                  <a:srgbClr val="999999"/>
                </a:solidFill>
                <a:latin typeface="Times New Roman"/>
                <a:cs typeface="Times New Roman"/>
              </a:rPr>
              <a:t>ico</a:t>
            </a:r>
            <a:endParaRPr sz="600">
              <a:latin typeface="Times New Roman"/>
              <a:cs typeface="Times New Roman"/>
            </a:endParaRPr>
          </a:p>
        </p:txBody>
      </p:sp>
      <p:sp>
        <p:nvSpPr>
          <p:cNvPr id="11" name="object 11"/>
          <p:cNvSpPr txBox="1"/>
          <p:nvPr/>
        </p:nvSpPr>
        <p:spPr>
          <a:xfrm>
            <a:off x="6577511" y="4212867"/>
            <a:ext cx="438150" cy="82550"/>
          </a:xfrm>
          <a:prstGeom prst="rect">
            <a:avLst/>
          </a:prstGeom>
        </p:spPr>
        <p:txBody>
          <a:bodyPr vert="horz" wrap="square" lIns="0" tIns="0" rIns="0" bIns="0" rtlCol="0">
            <a:spAutoFit/>
          </a:bodyPr>
          <a:lstStyle/>
          <a:p>
            <a:pPr marL="12700">
              <a:lnSpc>
                <a:spcPct val="100000"/>
              </a:lnSpc>
            </a:pPr>
            <a:r>
              <a:rPr sz="450" b="1" dirty="0">
                <a:solidFill>
                  <a:srgbClr val="828282"/>
                </a:solidFill>
                <a:latin typeface="Times New Roman"/>
                <a:cs typeface="Times New Roman"/>
              </a:rPr>
              <a:t>MOOElNO </a:t>
            </a:r>
            <a:r>
              <a:rPr sz="450" b="1" spc="-55" dirty="0">
                <a:solidFill>
                  <a:srgbClr val="828282"/>
                </a:solidFill>
                <a:latin typeface="Times New Roman"/>
                <a:cs typeface="Times New Roman"/>
              </a:rPr>
              <a:t> </a:t>
            </a:r>
            <a:r>
              <a:rPr sz="450" b="1" spc="-10" dirty="0">
                <a:solidFill>
                  <a:srgbClr val="999999"/>
                </a:solidFill>
                <a:latin typeface="Times New Roman"/>
                <a:cs typeface="Times New Roman"/>
              </a:rPr>
              <a:t>LPF</a:t>
            </a:r>
            <a:endParaRPr sz="450">
              <a:latin typeface="Times New Roman"/>
              <a:cs typeface="Times New Roman"/>
            </a:endParaRPr>
          </a:p>
        </p:txBody>
      </p:sp>
      <p:sp>
        <p:nvSpPr>
          <p:cNvPr id="12" name="Title 11" hidden="1"/>
          <p:cNvSpPr>
            <a:spLocks noGrp="1"/>
          </p:cNvSpPr>
          <p:nvPr>
            <p:ph type="title"/>
          </p:nvPr>
        </p:nvSpPr>
        <p:spPr>
          <a:xfrm>
            <a:off x="840558" y="981701"/>
            <a:ext cx="8377283" cy="661720"/>
          </a:xfrm>
        </p:spPr>
        <p:txBody>
          <a:bodyPr/>
          <a:lstStyle/>
          <a:p>
            <a:r>
              <a:rPr lang="en-US" dirty="0" smtClean="0"/>
              <a:t>Hearing protection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34"/>
          <p:cNvSpPr/>
          <p:nvPr/>
        </p:nvSpPr>
        <p:spPr>
          <a:xfrm>
            <a:off x="0" y="-1"/>
            <a:ext cx="10045336" cy="766789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2789283" y="6856036"/>
            <a:ext cx="322580" cy="673100"/>
          </a:xfrm>
          <a:prstGeom prst="rect">
            <a:avLst/>
          </a:prstGeom>
        </p:spPr>
        <p:txBody>
          <a:bodyPr vert="horz" wrap="square" lIns="0" tIns="0" rIns="0" bIns="0" rtlCol="0">
            <a:spAutoFit/>
          </a:bodyPr>
          <a:lstStyle/>
          <a:p>
            <a:pPr marL="12700">
              <a:lnSpc>
                <a:spcPct val="100000"/>
              </a:lnSpc>
            </a:pPr>
            <a:r>
              <a:rPr sz="250" spc="345" dirty="0">
                <a:latin typeface="Arial"/>
                <a:cs typeface="Arial"/>
              </a:rPr>
              <a:t>.        </a:t>
            </a:r>
            <a:r>
              <a:rPr sz="250" spc="25" dirty="0">
                <a:latin typeface="Arial"/>
                <a:cs typeface="Arial"/>
              </a:rPr>
              <a:t> </a:t>
            </a:r>
            <a:r>
              <a:rPr sz="5100" spc="-175" dirty="0">
                <a:solidFill>
                  <a:srgbClr val="676767"/>
                </a:solidFill>
                <a:latin typeface="Arial"/>
                <a:cs typeface="Arial"/>
              </a:rPr>
              <a:t>.</a:t>
            </a:r>
            <a:endParaRPr sz="5100">
              <a:latin typeface="Arial"/>
              <a:cs typeface="Arial"/>
            </a:endParaRPr>
          </a:p>
        </p:txBody>
      </p:sp>
      <p:sp>
        <p:nvSpPr>
          <p:cNvPr id="4" name="object 4"/>
          <p:cNvSpPr txBox="1"/>
          <p:nvPr/>
        </p:nvSpPr>
        <p:spPr>
          <a:xfrm>
            <a:off x="2416991" y="7280768"/>
            <a:ext cx="1059180" cy="482600"/>
          </a:xfrm>
          <a:prstGeom prst="rect">
            <a:avLst/>
          </a:prstGeom>
        </p:spPr>
        <p:txBody>
          <a:bodyPr vert="horz" wrap="square" lIns="0" tIns="0" rIns="0" bIns="0" rtlCol="0">
            <a:spAutoFit/>
          </a:bodyPr>
          <a:lstStyle/>
          <a:p>
            <a:pPr marL="12700">
              <a:lnSpc>
                <a:spcPct val="100000"/>
              </a:lnSpc>
              <a:tabLst>
                <a:tab pos="626110" algn="l"/>
              </a:tabLst>
            </a:pPr>
            <a:r>
              <a:rPr sz="3600" i="1" spc="965" dirty="0">
                <a:solidFill>
                  <a:srgbClr val="575757"/>
                </a:solidFill>
                <a:latin typeface="Times New Roman"/>
                <a:cs typeface="Times New Roman"/>
              </a:rPr>
              <a:t>r	</a:t>
            </a:r>
            <a:r>
              <a:rPr sz="3000" spc="1630" dirty="0">
                <a:solidFill>
                  <a:srgbClr val="575757"/>
                </a:solidFill>
                <a:latin typeface="Arial"/>
                <a:cs typeface="Arial"/>
              </a:rPr>
              <a:t>n</a:t>
            </a:r>
            <a:endParaRPr sz="3000">
              <a:latin typeface="Arial"/>
              <a:cs typeface="Arial"/>
            </a:endParaRPr>
          </a:p>
        </p:txBody>
      </p:sp>
      <p:sp>
        <p:nvSpPr>
          <p:cNvPr id="5" name="Title 4" hidden="1"/>
          <p:cNvSpPr>
            <a:spLocks noGrp="1"/>
          </p:cNvSpPr>
          <p:nvPr>
            <p:ph type="title"/>
          </p:nvPr>
        </p:nvSpPr>
        <p:spPr>
          <a:xfrm>
            <a:off x="840558" y="981701"/>
            <a:ext cx="8377283" cy="661720"/>
          </a:xfrm>
        </p:spPr>
        <p:txBody>
          <a:bodyPr/>
          <a:lstStyle/>
          <a:p>
            <a:r>
              <a:rPr lang="en-US" dirty="0" smtClean="0"/>
              <a:t>Noise reduction ratings</a:t>
            </a:r>
            <a:endParaRPr lang="en-US" dirty="0"/>
          </a:p>
        </p:txBody>
      </p:sp>
      <p:sp>
        <p:nvSpPr>
          <p:cNvPr id="6" name="Rectangle 5" title="Blank Banner"/>
          <p:cNvSpPr/>
          <p:nvPr/>
        </p:nvSpPr>
        <p:spPr>
          <a:xfrm>
            <a:off x="0" y="-1"/>
            <a:ext cx="10045336" cy="114300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title="Blank Banner"/>
          <p:cNvSpPr/>
          <p:nvPr/>
        </p:nvSpPr>
        <p:spPr>
          <a:xfrm>
            <a:off x="0" y="5867401"/>
            <a:ext cx="10045336" cy="198486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itle 29" hidden="1"/>
          <p:cNvSpPr>
            <a:spLocks noGrp="1"/>
          </p:cNvSpPr>
          <p:nvPr>
            <p:ph type="title"/>
          </p:nvPr>
        </p:nvSpPr>
        <p:spPr>
          <a:xfrm>
            <a:off x="840558" y="981701"/>
            <a:ext cx="8377283" cy="661720"/>
          </a:xfrm>
        </p:spPr>
        <p:txBody>
          <a:bodyPr/>
          <a:lstStyle/>
          <a:p>
            <a:r>
              <a:rPr lang="en-US" dirty="0" smtClean="0"/>
              <a:t>Noise rating label</a:t>
            </a:r>
            <a:endParaRPr lang="en-US" dirty="0"/>
          </a:p>
        </p:txBody>
      </p:sp>
      <p:pic>
        <p:nvPicPr>
          <p:cNvPr id="4098" name="Picture 2" title="Sampe Noise Ra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9150" y="-498475"/>
            <a:ext cx="11696700" cy="877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36"/>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Proper used of PPE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V37"/>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PPE demonstration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V38"/>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Proper insertions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V39"/>
          <p:cNvSpPr/>
          <p:nvPr/>
        </p:nvSpPr>
        <p:spPr>
          <a:xfrm>
            <a:off x="0"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Fitting hearing muffs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4"/>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Calculated Risk</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V40"/>
          <p:cNvSpPr/>
          <p:nvPr/>
        </p:nvSpPr>
        <p:spPr>
          <a:xfrm>
            <a:off x="127" y="-152400"/>
            <a:ext cx="10058273" cy="79248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Access to hearing protection</a:t>
            </a:r>
            <a:endParaRPr lang="en-US" dirty="0"/>
          </a:p>
        </p:txBody>
      </p:sp>
      <p:sp>
        <p:nvSpPr>
          <p:cNvPr id="4" name="Rectangle 3" title="Blank Banner"/>
          <p:cNvSpPr/>
          <p:nvPr/>
        </p:nvSpPr>
        <p:spPr>
          <a:xfrm>
            <a:off x="126" y="-152400"/>
            <a:ext cx="10058273" cy="685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title="Blank Banner"/>
          <p:cNvSpPr/>
          <p:nvPr/>
        </p:nvSpPr>
        <p:spPr>
          <a:xfrm>
            <a:off x="0" y="7086600"/>
            <a:ext cx="10058273" cy="685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41"/>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Hearing loss prevention now</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42"/>
          <p:cNvSpPr/>
          <p:nvPr/>
        </p:nvSpPr>
        <p:spPr>
          <a:xfrm>
            <a:off x="127"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Say What?     Hearing loss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43"/>
          <p:cNvSpPr/>
          <p:nvPr/>
        </p:nvSpPr>
        <p:spPr>
          <a:xfrm>
            <a:off x="0" y="0"/>
            <a:ext cx="10045336" cy="77723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3037476" y="2353859"/>
            <a:ext cx="1439545" cy="591820"/>
          </a:xfrm>
          <a:prstGeom prst="rect">
            <a:avLst/>
          </a:prstGeom>
        </p:spPr>
        <p:txBody>
          <a:bodyPr vert="horz" wrap="square" lIns="0" tIns="0" rIns="0" bIns="0" rtlCol="0">
            <a:spAutoFit/>
          </a:bodyPr>
          <a:lstStyle/>
          <a:p>
            <a:pPr marR="742950" algn="ctr">
              <a:lnSpc>
                <a:spcPct val="100000"/>
              </a:lnSpc>
            </a:pPr>
            <a:r>
              <a:rPr sz="550" spc="-30" dirty="0">
                <a:solidFill>
                  <a:srgbClr val="4F4F4F"/>
                </a:solidFill>
                <a:latin typeface="Arial"/>
                <a:cs typeface="Arial"/>
              </a:rPr>
              <a:t>Y</a:t>
            </a:r>
            <a:r>
              <a:rPr sz="550" spc="-35" dirty="0">
                <a:solidFill>
                  <a:srgbClr val="4F4F4F"/>
                </a:solidFill>
                <a:latin typeface="Arial"/>
                <a:cs typeface="Arial"/>
              </a:rPr>
              <a:t>o</a:t>
            </a:r>
            <a:r>
              <a:rPr sz="550" spc="150" dirty="0">
                <a:solidFill>
                  <a:srgbClr val="6E6E6E"/>
                </a:solidFill>
                <a:latin typeface="Arial"/>
                <a:cs typeface="Arial"/>
              </a:rPr>
              <a:t>u</a:t>
            </a:r>
            <a:r>
              <a:rPr sz="550" spc="-10" dirty="0">
                <a:solidFill>
                  <a:srgbClr val="5E5E5E"/>
                </a:solidFill>
                <a:latin typeface="Arial"/>
                <a:cs typeface="Arial"/>
              </a:rPr>
              <a:t>have</a:t>
            </a:r>
            <a:r>
              <a:rPr sz="550" spc="-40" dirty="0">
                <a:solidFill>
                  <a:srgbClr val="5E5E5E"/>
                </a:solidFill>
                <a:latin typeface="Arial"/>
                <a:cs typeface="Arial"/>
              </a:rPr>
              <a:t> </a:t>
            </a:r>
            <a:r>
              <a:rPr sz="550" spc="15" dirty="0">
                <a:solidFill>
                  <a:srgbClr val="6E6E6E"/>
                </a:solidFill>
                <a:latin typeface="Arial"/>
                <a:cs typeface="Arial"/>
              </a:rPr>
              <a:t>t</a:t>
            </a:r>
            <a:r>
              <a:rPr sz="550" spc="-70" dirty="0">
                <a:solidFill>
                  <a:srgbClr val="6E6E6E"/>
                </a:solidFill>
                <a:latin typeface="Arial"/>
                <a:cs typeface="Arial"/>
              </a:rPr>
              <a:t>h</a:t>
            </a:r>
            <a:r>
              <a:rPr sz="550" spc="45" dirty="0">
                <a:solidFill>
                  <a:srgbClr val="6E6E6E"/>
                </a:solidFill>
                <a:latin typeface="Arial"/>
                <a:cs typeface="Arial"/>
              </a:rPr>
              <a:t>e</a:t>
            </a:r>
            <a:r>
              <a:rPr sz="550" spc="-45" dirty="0">
                <a:solidFill>
                  <a:srgbClr val="6E6E6E"/>
                </a:solidFill>
                <a:latin typeface="Arial"/>
                <a:cs typeface="Arial"/>
              </a:rPr>
              <a:t> </a:t>
            </a:r>
            <a:r>
              <a:rPr sz="550" dirty="0">
                <a:solidFill>
                  <a:srgbClr val="6E6E6E"/>
                </a:solidFill>
                <a:latin typeface="Arial"/>
                <a:cs typeface="Arial"/>
              </a:rPr>
              <a:t>ri</a:t>
            </a:r>
            <a:r>
              <a:rPr sz="550" spc="-10" dirty="0">
                <a:solidFill>
                  <a:srgbClr val="6E6E6E"/>
                </a:solidFill>
                <a:latin typeface="Arial"/>
                <a:cs typeface="Arial"/>
              </a:rPr>
              <a:t>g</a:t>
            </a:r>
            <a:r>
              <a:rPr sz="550" dirty="0">
                <a:solidFill>
                  <a:srgbClr val="4F4F4F"/>
                </a:solidFill>
                <a:latin typeface="Arial"/>
                <a:cs typeface="Arial"/>
              </a:rPr>
              <a:t>h</a:t>
            </a:r>
            <a:r>
              <a:rPr sz="550" spc="135" dirty="0">
                <a:solidFill>
                  <a:srgbClr val="6E6E6E"/>
                </a:solidFill>
                <a:latin typeface="Arial"/>
                <a:cs typeface="Arial"/>
              </a:rPr>
              <a:t>l</a:t>
            </a:r>
            <a:r>
              <a:rPr sz="550" spc="-105" dirty="0">
                <a:solidFill>
                  <a:srgbClr val="6E6E6E"/>
                </a:solidFill>
                <a:latin typeface="Arial"/>
                <a:cs typeface="Arial"/>
              </a:rPr>
              <a:t> </a:t>
            </a:r>
            <a:r>
              <a:rPr sz="550" spc="-75" dirty="0">
                <a:solidFill>
                  <a:srgbClr val="6E6E6E"/>
                </a:solidFill>
                <a:latin typeface="Arial"/>
                <a:cs typeface="Arial"/>
              </a:rPr>
              <a:t>1</a:t>
            </a:r>
            <a:r>
              <a:rPr sz="550" spc="-80" dirty="0">
                <a:solidFill>
                  <a:srgbClr val="6E6E6E"/>
                </a:solidFill>
                <a:latin typeface="Arial"/>
                <a:cs typeface="Arial"/>
              </a:rPr>
              <a:t>0</a:t>
            </a:r>
            <a:r>
              <a:rPr sz="550" spc="125" dirty="0">
                <a:solidFill>
                  <a:srgbClr val="919191"/>
                </a:solidFill>
                <a:latin typeface="Arial"/>
                <a:cs typeface="Arial"/>
              </a:rPr>
              <a:t>:</a:t>
            </a:r>
            <a:endParaRPr sz="550">
              <a:latin typeface="Arial"/>
              <a:cs typeface="Arial"/>
            </a:endParaRPr>
          </a:p>
          <a:p>
            <a:pPr marL="182245" indent="-65405">
              <a:lnSpc>
                <a:spcPct val="100000"/>
              </a:lnSpc>
              <a:spcBef>
                <a:spcPts val="370"/>
              </a:spcBef>
              <a:buClr>
                <a:srgbClr val="161616"/>
              </a:buClr>
              <a:buFont typeface="Arial"/>
              <a:buChar char="•"/>
              <a:tabLst>
                <a:tab pos="182880" algn="l"/>
              </a:tabLst>
            </a:pPr>
            <a:r>
              <a:rPr sz="600" spc="-60" dirty="0">
                <a:solidFill>
                  <a:srgbClr val="4F4F4F"/>
                </a:solidFill>
                <a:latin typeface="Arial"/>
                <a:cs typeface="Arial"/>
              </a:rPr>
              <a:t>A</a:t>
            </a:r>
            <a:r>
              <a:rPr sz="600" spc="-55" dirty="0">
                <a:solidFill>
                  <a:srgbClr val="4F4F4F"/>
                </a:solidFill>
                <a:latin typeface="Arial"/>
                <a:cs typeface="Arial"/>
              </a:rPr>
              <a:t> </a:t>
            </a:r>
            <a:r>
              <a:rPr sz="600" dirty="0">
                <a:solidFill>
                  <a:srgbClr val="3F3F3F"/>
                </a:solidFill>
                <a:latin typeface="Arial"/>
                <a:cs typeface="Arial"/>
              </a:rPr>
              <a:t>sa</a:t>
            </a:r>
            <a:r>
              <a:rPr sz="600" spc="-50" dirty="0">
                <a:solidFill>
                  <a:srgbClr val="3F3F3F"/>
                </a:solidFill>
                <a:latin typeface="Arial"/>
                <a:cs typeface="Arial"/>
              </a:rPr>
              <a:t>l</a:t>
            </a:r>
            <a:r>
              <a:rPr sz="600" spc="-40" dirty="0">
                <a:solidFill>
                  <a:srgbClr val="6E6E6E"/>
                </a:solidFill>
                <a:latin typeface="Arial"/>
                <a:cs typeface="Arial"/>
              </a:rPr>
              <a:t>e</a:t>
            </a:r>
            <a:r>
              <a:rPr sz="600" spc="-50" dirty="0">
                <a:solidFill>
                  <a:srgbClr val="6E6E6E"/>
                </a:solidFill>
                <a:latin typeface="Arial"/>
                <a:cs typeface="Arial"/>
              </a:rPr>
              <a:t> </a:t>
            </a:r>
            <a:r>
              <a:rPr sz="600" spc="-30" dirty="0">
                <a:solidFill>
                  <a:srgbClr val="5E5E5E"/>
                </a:solidFill>
                <a:latin typeface="Arial"/>
                <a:cs typeface="Arial"/>
              </a:rPr>
              <a:t>and</a:t>
            </a:r>
            <a:r>
              <a:rPr sz="600" spc="-50" dirty="0">
                <a:solidFill>
                  <a:srgbClr val="5E5E5E"/>
                </a:solidFill>
                <a:latin typeface="Arial"/>
                <a:cs typeface="Arial"/>
              </a:rPr>
              <a:t> </a:t>
            </a:r>
            <a:r>
              <a:rPr sz="550" spc="30" dirty="0">
                <a:solidFill>
                  <a:srgbClr val="6E6E6E"/>
                </a:solidFill>
                <a:latin typeface="Arial"/>
                <a:cs typeface="Arial"/>
              </a:rPr>
              <a:t>h</a:t>
            </a:r>
            <a:r>
              <a:rPr sz="550" spc="-30" dirty="0">
                <a:solidFill>
                  <a:srgbClr val="6E6E6E"/>
                </a:solidFill>
                <a:latin typeface="Arial"/>
                <a:cs typeface="Arial"/>
              </a:rPr>
              <a:t>e</a:t>
            </a:r>
            <a:r>
              <a:rPr sz="550" spc="-70" dirty="0">
                <a:solidFill>
                  <a:srgbClr val="4F4F4F"/>
                </a:solidFill>
                <a:latin typeface="Arial"/>
                <a:cs typeface="Arial"/>
              </a:rPr>
              <a:t>a</a:t>
            </a:r>
            <a:r>
              <a:rPr sz="550" spc="-90" dirty="0">
                <a:solidFill>
                  <a:srgbClr val="828282"/>
                </a:solidFill>
                <a:latin typeface="Arial"/>
                <a:cs typeface="Arial"/>
              </a:rPr>
              <a:t>l</a:t>
            </a:r>
            <a:r>
              <a:rPr sz="550" spc="15" dirty="0">
                <a:solidFill>
                  <a:srgbClr val="4F4F4F"/>
                </a:solidFill>
                <a:latin typeface="Arial"/>
                <a:cs typeface="Arial"/>
              </a:rPr>
              <a:t>t</a:t>
            </a:r>
            <a:r>
              <a:rPr sz="550" spc="35" dirty="0">
                <a:solidFill>
                  <a:srgbClr val="4F4F4F"/>
                </a:solidFill>
                <a:latin typeface="Arial"/>
                <a:cs typeface="Arial"/>
              </a:rPr>
              <a:t>h</a:t>
            </a:r>
            <a:r>
              <a:rPr sz="550" spc="-10" dirty="0">
                <a:solidFill>
                  <a:srgbClr val="6E6E6E"/>
                </a:solidFill>
                <a:latin typeface="Arial"/>
                <a:cs typeface="Arial"/>
              </a:rPr>
              <a:t>f</a:t>
            </a:r>
            <a:r>
              <a:rPr sz="550" spc="-50" dirty="0">
                <a:solidFill>
                  <a:srgbClr val="6E6E6E"/>
                </a:solidFill>
                <a:latin typeface="Arial"/>
                <a:cs typeface="Arial"/>
              </a:rPr>
              <a:t>u</a:t>
            </a:r>
            <a:r>
              <a:rPr sz="550" spc="130" dirty="0">
                <a:solidFill>
                  <a:srgbClr val="3F3F3F"/>
                </a:solidFill>
                <a:latin typeface="Arial"/>
                <a:cs typeface="Arial"/>
              </a:rPr>
              <a:t>l</a:t>
            </a:r>
            <a:r>
              <a:rPr sz="550" spc="-15" dirty="0">
                <a:solidFill>
                  <a:srgbClr val="5E5E5E"/>
                </a:solidFill>
                <a:latin typeface="Arial"/>
                <a:cs typeface="Arial"/>
              </a:rPr>
              <a:t>wor</a:t>
            </a:r>
            <a:r>
              <a:rPr sz="550" dirty="0">
                <a:solidFill>
                  <a:srgbClr val="5E5E5E"/>
                </a:solidFill>
                <a:latin typeface="Arial"/>
                <a:cs typeface="Arial"/>
              </a:rPr>
              <a:t>k</a:t>
            </a:r>
            <a:r>
              <a:rPr sz="550" spc="45" dirty="0">
                <a:solidFill>
                  <a:srgbClr val="3F3F3F"/>
                </a:solidFill>
                <a:latin typeface="Arial"/>
                <a:cs typeface="Arial"/>
              </a:rPr>
              <a:t>p</a:t>
            </a:r>
            <a:r>
              <a:rPr sz="550" spc="-70" dirty="0">
                <a:solidFill>
                  <a:srgbClr val="3F3F3F"/>
                </a:solidFill>
                <a:latin typeface="Arial"/>
                <a:cs typeface="Arial"/>
              </a:rPr>
              <a:t>l</a:t>
            </a:r>
            <a:r>
              <a:rPr sz="550" spc="5" dirty="0">
                <a:solidFill>
                  <a:srgbClr val="5E5E5E"/>
                </a:solidFill>
                <a:latin typeface="Arial"/>
                <a:cs typeface="Arial"/>
              </a:rPr>
              <a:t>ace</a:t>
            </a:r>
            <a:endParaRPr sz="550">
              <a:latin typeface="Arial"/>
              <a:cs typeface="Arial"/>
            </a:endParaRPr>
          </a:p>
          <a:p>
            <a:pPr marL="182245" indent="-65405">
              <a:lnSpc>
                <a:spcPct val="100000"/>
              </a:lnSpc>
              <a:spcBef>
                <a:spcPts val="409"/>
              </a:spcBef>
              <a:buClr>
                <a:srgbClr val="161616"/>
              </a:buClr>
              <a:buFont typeface="Arial"/>
              <a:buChar char="•"/>
              <a:tabLst>
                <a:tab pos="182880" algn="l"/>
              </a:tabLst>
            </a:pPr>
            <a:r>
              <a:rPr sz="600" spc="-100" dirty="0">
                <a:solidFill>
                  <a:srgbClr val="3F3F3F"/>
                </a:solidFill>
                <a:latin typeface="Arial"/>
                <a:cs typeface="Arial"/>
              </a:rPr>
              <a:t>K</a:t>
            </a:r>
            <a:r>
              <a:rPr sz="600" spc="-35" dirty="0">
                <a:solidFill>
                  <a:srgbClr val="5E5E5E"/>
                </a:solidFill>
                <a:latin typeface="Arial"/>
                <a:cs typeface="Arial"/>
              </a:rPr>
              <a:t>now</a:t>
            </a:r>
            <a:r>
              <a:rPr sz="600" spc="-40" dirty="0">
                <a:solidFill>
                  <a:srgbClr val="5E5E5E"/>
                </a:solidFill>
                <a:latin typeface="Arial"/>
                <a:cs typeface="Arial"/>
              </a:rPr>
              <a:t> </a:t>
            </a:r>
            <a:r>
              <a:rPr sz="600" spc="-25" dirty="0">
                <a:solidFill>
                  <a:srgbClr val="5E5E5E"/>
                </a:solidFill>
                <a:latin typeface="Arial"/>
                <a:cs typeface="Arial"/>
              </a:rPr>
              <a:t>aboul</a:t>
            </a:r>
            <a:r>
              <a:rPr sz="600" spc="-45" dirty="0">
                <a:solidFill>
                  <a:srgbClr val="5E5E5E"/>
                </a:solidFill>
                <a:latin typeface="Arial"/>
                <a:cs typeface="Arial"/>
              </a:rPr>
              <a:t> </a:t>
            </a:r>
            <a:r>
              <a:rPr sz="600" spc="-35" dirty="0">
                <a:solidFill>
                  <a:srgbClr val="5E5E5E"/>
                </a:solidFill>
                <a:latin typeface="Arial"/>
                <a:cs typeface="Arial"/>
              </a:rPr>
              <a:t>hazardous</a:t>
            </a:r>
            <a:r>
              <a:rPr sz="600" spc="-15" dirty="0">
                <a:solidFill>
                  <a:srgbClr val="5E5E5E"/>
                </a:solidFill>
                <a:latin typeface="Arial"/>
                <a:cs typeface="Arial"/>
              </a:rPr>
              <a:t> </a:t>
            </a:r>
            <a:r>
              <a:rPr sz="600" spc="-35" dirty="0">
                <a:solidFill>
                  <a:srgbClr val="5E5E5E"/>
                </a:solidFill>
                <a:latin typeface="Arial"/>
                <a:cs typeface="Arial"/>
              </a:rPr>
              <a:t>chemic</a:t>
            </a:r>
            <a:r>
              <a:rPr sz="600" spc="-85" dirty="0">
                <a:solidFill>
                  <a:srgbClr val="5E5E5E"/>
                </a:solidFill>
                <a:latin typeface="Arial"/>
                <a:cs typeface="Arial"/>
              </a:rPr>
              <a:t>a</a:t>
            </a:r>
            <a:r>
              <a:rPr sz="600" spc="-75" dirty="0">
                <a:solidFill>
                  <a:srgbClr val="3F3F3F"/>
                </a:solidFill>
                <a:latin typeface="Arial"/>
                <a:cs typeface="Arial"/>
              </a:rPr>
              <a:t>l</a:t>
            </a:r>
            <a:r>
              <a:rPr sz="600" spc="-10" dirty="0">
                <a:solidFill>
                  <a:srgbClr val="3F3F3F"/>
                </a:solidFill>
                <a:latin typeface="Arial"/>
                <a:cs typeface="Arial"/>
              </a:rPr>
              <a:t>s</a:t>
            </a:r>
            <a:endParaRPr sz="600">
              <a:latin typeface="Arial"/>
              <a:cs typeface="Arial"/>
            </a:endParaRPr>
          </a:p>
          <a:p>
            <a:pPr marL="182245" indent="-65405">
              <a:lnSpc>
                <a:spcPts val="640"/>
              </a:lnSpc>
              <a:spcBef>
                <a:spcPts val="409"/>
              </a:spcBef>
              <a:buClr>
                <a:srgbClr val="070707"/>
              </a:buClr>
              <a:buFont typeface="Arial"/>
              <a:buChar char="•"/>
              <a:tabLst>
                <a:tab pos="182880" algn="l"/>
              </a:tabLst>
            </a:pPr>
            <a:r>
              <a:rPr sz="550" spc="-5" dirty="0">
                <a:solidFill>
                  <a:srgbClr val="161616"/>
                </a:solidFill>
                <a:latin typeface="Arial"/>
                <a:cs typeface="Arial"/>
              </a:rPr>
              <a:t>I</a:t>
            </a:r>
            <a:r>
              <a:rPr sz="550" spc="-15" dirty="0">
                <a:solidFill>
                  <a:srgbClr val="5E5E5E"/>
                </a:solidFill>
                <a:latin typeface="Arial"/>
                <a:cs typeface="Arial"/>
              </a:rPr>
              <a:t>nformation</a:t>
            </a:r>
            <a:r>
              <a:rPr sz="550" spc="-25" dirty="0">
                <a:solidFill>
                  <a:srgbClr val="5E5E5E"/>
                </a:solidFill>
                <a:latin typeface="Arial"/>
                <a:cs typeface="Arial"/>
              </a:rPr>
              <a:t> </a:t>
            </a:r>
            <a:r>
              <a:rPr sz="550" spc="-55" dirty="0">
                <a:solidFill>
                  <a:srgbClr val="5E5E5E"/>
                </a:solidFill>
                <a:latin typeface="Arial"/>
                <a:cs typeface="Arial"/>
              </a:rPr>
              <a:t>aOOut</a:t>
            </a:r>
            <a:r>
              <a:rPr sz="550" spc="10" dirty="0">
                <a:solidFill>
                  <a:srgbClr val="5E5E5E"/>
                </a:solidFill>
                <a:latin typeface="Arial"/>
                <a:cs typeface="Arial"/>
              </a:rPr>
              <a:t> </a:t>
            </a:r>
            <a:r>
              <a:rPr sz="550" spc="10" dirty="0">
                <a:solidFill>
                  <a:srgbClr val="4F4F4F"/>
                </a:solidFill>
                <a:latin typeface="Arial"/>
                <a:cs typeface="Arial"/>
              </a:rPr>
              <a:t>in</a:t>
            </a:r>
            <a:r>
              <a:rPr sz="550" spc="-15" dirty="0">
                <a:solidFill>
                  <a:srgbClr val="4F4F4F"/>
                </a:solidFill>
                <a:latin typeface="Arial"/>
                <a:cs typeface="Arial"/>
              </a:rPr>
              <a:t>j</a:t>
            </a:r>
            <a:r>
              <a:rPr sz="550" spc="-5" dirty="0">
                <a:solidFill>
                  <a:srgbClr val="6E6E6E"/>
                </a:solidFill>
                <a:latin typeface="Arial"/>
                <a:cs typeface="Arial"/>
              </a:rPr>
              <a:t>urie</a:t>
            </a:r>
            <a:r>
              <a:rPr sz="550" spc="50" dirty="0">
                <a:solidFill>
                  <a:srgbClr val="6E6E6E"/>
                </a:solidFill>
                <a:latin typeface="Arial"/>
                <a:cs typeface="Arial"/>
              </a:rPr>
              <a:t>s</a:t>
            </a:r>
            <a:r>
              <a:rPr sz="550" spc="15" dirty="0">
                <a:solidFill>
                  <a:srgbClr val="5E5E5E"/>
                </a:solidFill>
                <a:latin typeface="Arial"/>
                <a:cs typeface="Arial"/>
              </a:rPr>
              <a:t>and</a:t>
            </a:r>
            <a:r>
              <a:rPr sz="550" spc="-50" dirty="0">
                <a:solidFill>
                  <a:srgbClr val="5E5E5E"/>
                </a:solidFill>
                <a:latin typeface="Arial"/>
                <a:cs typeface="Arial"/>
              </a:rPr>
              <a:t> </a:t>
            </a:r>
            <a:r>
              <a:rPr sz="550" spc="-20" dirty="0">
                <a:solidFill>
                  <a:srgbClr val="5E5E5E"/>
                </a:solidFill>
                <a:latin typeface="Arial"/>
                <a:cs typeface="Arial"/>
              </a:rPr>
              <a:t>iltnesses</a:t>
            </a:r>
            <a:r>
              <a:rPr sz="550" spc="-5" dirty="0">
                <a:solidFill>
                  <a:srgbClr val="5E5E5E"/>
                </a:solidFill>
                <a:latin typeface="Arial"/>
                <a:cs typeface="Arial"/>
              </a:rPr>
              <a:t> </a:t>
            </a:r>
            <a:r>
              <a:rPr sz="550" i="1" spc="25" dirty="0">
                <a:solidFill>
                  <a:srgbClr val="919191"/>
                </a:solidFill>
                <a:latin typeface="Arial"/>
                <a:cs typeface="Arial"/>
              </a:rPr>
              <a:t>i</a:t>
            </a:r>
            <a:r>
              <a:rPr sz="550" i="1" spc="-25" dirty="0">
                <a:solidFill>
                  <a:srgbClr val="5E5E5E"/>
                </a:solidFill>
                <a:latin typeface="Arial"/>
                <a:cs typeface="Arial"/>
              </a:rPr>
              <a:t>n</a:t>
            </a:r>
            <a:endParaRPr sz="550">
              <a:latin typeface="Arial"/>
              <a:cs typeface="Arial"/>
            </a:endParaRPr>
          </a:p>
          <a:p>
            <a:pPr marL="175895">
              <a:lnSpc>
                <a:spcPts val="640"/>
              </a:lnSpc>
            </a:pPr>
            <a:r>
              <a:rPr sz="550" spc="-5" dirty="0">
                <a:solidFill>
                  <a:srgbClr val="5E5E5E"/>
                </a:solidFill>
                <a:latin typeface="Arial"/>
                <a:cs typeface="Arial"/>
              </a:rPr>
              <a:t>your</a:t>
            </a:r>
            <a:r>
              <a:rPr sz="550" spc="-30" dirty="0">
                <a:solidFill>
                  <a:srgbClr val="5E5E5E"/>
                </a:solidFill>
                <a:latin typeface="Arial"/>
                <a:cs typeface="Arial"/>
              </a:rPr>
              <a:t> </a:t>
            </a:r>
            <a:r>
              <a:rPr sz="550" spc="-10" dirty="0">
                <a:solidFill>
                  <a:srgbClr val="4F4F4F"/>
                </a:solidFill>
                <a:latin typeface="Arial"/>
                <a:cs typeface="Arial"/>
              </a:rPr>
              <a:t>workp</a:t>
            </a:r>
            <a:r>
              <a:rPr sz="550" spc="-20" dirty="0">
                <a:solidFill>
                  <a:srgbClr val="4F4F4F"/>
                </a:solidFill>
                <a:latin typeface="Arial"/>
                <a:cs typeface="Arial"/>
              </a:rPr>
              <a:t>l</a:t>
            </a:r>
            <a:r>
              <a:rPr sz="550" spc="5" dirty="0">
                <a:solidFill>
                  <a:srgbClr val="4F4F4F"/>
                </a:solidFill>
                <a:latin typeface="Arial"/>
                <a:cs typeface="Arial"/>
              </a:rPr>
              <a:t>ace</a:t>
            </a:r>
            <a:endParaRPr sz="550">
              <a:latin typeface="Arial"/>
              <a:cs typeface="Arial"/>
            </a:endParaRPr>
          </a:p>
        </p:txBody>
      </p:sp>
      <p:sp>
        <p:nvSpPr>
          <p:cNvPr id="4" name="object 4"/>
          <p:cNvSpPr txBox="1"/>
          <p:nvPr/>
        </p:nvSpPr>
        <p:spPr>
          <a:xfrm>
            <a:off x="3141979" y="2993939"/>
            <a:ext cx="1405255" cy="173990"/>
          </a:xfrm>
          <a:prstGeom prst="rect">
            <a:avLst/>
          </a:prstGeom>
        </p:spPr>
        <p:txBody>
          <a:bodyPr vert="horz" wrap="square" lIns="0" tIns="0" rIns="0" bIns="0" rtlCol="0">
            <a:spAutoFit/>
          </a:bodyPr>
          <a:lstStyle/>
          <a:p>
            <a:pPr marL="71120" marR="5080" indent="-58419">
              <a:lnSpc>
                <a:spcPts val="620"/>
              </a:lnSpc>
              <a:buClr>
                <a:srgbClr val="3F3F3F"/>
              </a:buClr>
              <a:buFont typeface="Arial"/>
              <a:buChar char="•"/>
              <a:tabLst>
                <a:tab pos="71755" algn="l"/>
              </a:tabLst>
            </a:pPr>
            <a:r>
              <a:rPr sz="550" spc="30" dirty="0">
                <a:solidFill>
                  <a:srgbClr val="6E6E6E"/>
                </a:solidFill>
                <a:latin typeface="Arial"/>
                <a:cs typeface="Arial"/>
              </a:rPr>
              <a:t>C</a:t>
            </a:r>
            <a:r>
              <a:rPr sz="550" spc="-20" dirty="0">
                <a:solidFill>
                  <a:srgbClr val="6E6E6E"/>
                </a:solidFill>
                <a:latin typeface="Arial"/>
                <a:cs typeface="Arial"/>
              </a:rPr>
              <a:t>o</a:t>
            </a:r>
            <a:r>
              <a:rPr sz="550" spc="-5" dirty="0">
                <a:solidFill>
                  <a:srgbClr val="3F3F3F"/>
                </a:solidFill>
                <a:latin typeface="Arial"/>
                <a:cs typeface="Arial"/>
              </a:rPr>
              <a:t>mp</a:t>
            </a:r>
            <a:r>
              <a:rPr sz="550" spc="-60" dirty="0">
                <a:solidFill>
                  <a:srgbClr val="3F3F3F"/>
                </a:solidFill>
                <a:latin typeface="Arial"/>
                <a:cs typeface="Arial"/>
              </a:rPr>
              <a:t>l</a:t>
            </a:r>
            <a:r>
              <a:rPr sz="550" spc="10" dirty="0">
                <a:solidFill>
                  <a:srgbClr val="5E5E5E"/>
                </a:solidFill>
                <a:latin typeface="Arial"/>
                <a:cs typeface="Arial"/>
              </a:rPr>
              <a:t>ain</a:t>
            </a:r>
            <a:r>
              <a:rPr sz="550" spc="-50" dirty="0">
                <a:solidFill>
                  <a:srgbClr val="5E5E5E"/>
                </a:solidFill>
                <a:latin typeface="Arial"/>
                <a:cs typeface="Arial"/>
              </a:rPr>
              <a:t> </a:t>
            </a:r>
            <a:r>
              <a:rPr sz="550" spc="-5" dirty="0">
                <a:solidFill>
                  <a:srgbClr val="5E5E5E"/>
                </a:solidFill>
                <a:latin typeface="Arial"/>
                <a:cs typeface="Arial"/>
              </a:rPr>
              <a:t>o</a:t>
            </a:r>
            <a:r>
              <a:rPr sz="550" spc="-10" dirty="0">
                <a:solidFill>
                  <a:srgbClr val="3F3F3F"/>
                </a:solidFill>
                <a:latin typeface="Arial"/>
                <a:cs typeface="Arial"/>
              </a:rPr>
              <a:t>r</a:t>
            </a:r>
            <a:r>
              <a:rPr sz="550" spc="-25" dirty="0">
                <a:solidFill>
                  <a:srgbClr val="3F3F3F"/>
                </a:solidFill>
                <a:latin typeface="Arial"/>
                <a:cs typeface="Arial"/>
              </a:rPr>
              <a:t> </a:t>
            </a:r>
            <a:r>
              <a:rPr sz="550" spc="5" dirty="0">
                <a:solidFill>
                  <a:srgbClr val="6E6E6E"/>
                </a:solidFill>
                <a:latin typeface="Arial"/>
                <a:cs typeface="Arial"/>
              </a:rPr>
              <a:t>requa</a:t>
            </a:r>
            <a:r>
              <a:rPr sz="550" spc="-15" dirty="0">
                <a:solidFill>
                  <a:srgbClr val="6E6E6E"/>
                </a:solidFill>
                <a:latin typeface="Arial"/>
                <a:cs typeface="Arial"/>
              </a:rPr>
              <a:t>s</a:t>
            </a:r>
            <a:r>
              <a:rPr sz="550" spc="185" dirty="0">
                <a:solidFill>
                  <a:srgbClr val="4F4F4F"/>
                </a:solidFill>
                <a:latin typeface="Arial"/>
                <a:cs typeface="Arial"/>
              </a:rPr>
              <a:t>l</a:t>
            </a:r>
            <a:r>
              <a:rPr sz="550" spc="-10" dirty="0">
                <a:solidFill>
                  <a:srgbClr val="6E6E6E"/>
                </a:solidFill>
                <a:latin typeface="Arial"/>
                <a:cs typeface="Arial"/>
              </a:rPr>
              <a:t>hazard</a:t>
            </a:r>
            <a:r>
              <a:rPr sz="550" spc="-40" dirty="0">
                <a:solidFill>
                  <a:srgbClr val="6E6E6E"/>
                </a:solidFill>
                <a:latin typeface="Arial"/>
                <a:cs typeface="Arial"/>
              </a:rPr>
              <a:t> </a:t>
            </a:r>
            <a:r>
              <a:rPr sz="550" spc="-5" dirty="0">
                <a:solidFill>
                  <a:srgbClr val="4F4F4F"/>
                </a:solidFill>
                <a:latin typeface="Arial"/>
                <a:cs typeface="Arial"/>
              </a:rPr>
              <a:t>corracllon</a:t>
            </a:r>
            <a:r>
              <a:rPr sz="550" spc="30" dirty="0">
                <a:solidFill>
                  <a:srgbClr val="4F4F4F"/>
                </a:solidFill>
                <a:latin typeface="Arial"/>
                <a:cs typeface="Arial"/>
              </a:rPr>
              <a:t> </a:t>
            </a:r>
            <a:r>
              <a:rPr sz="550" spc="-5" dirty="0">
                <a:solidFill>
                  <a:srgbClr val="6E6E6E"/>
                </a:solidFill>
                <a:latin typeface="Arial"/>
                <a:cs typeface="Arial"/>
              </a:rPr>
              <a:t>fr</a:t>
            </a:r>
            <a:r>
              <a:rPr sz="550" spc="-25" dirty="0">
                <a:solidFill>
                  <a:srgbClr val="6E6E6E"/>
                </a:solidFill>
                <a:latin typeface="Arial"/>
                <a:cs typeface="Arial"/>
              </a:rPr>
              <a:t>o</a:t>
            </a:r>
            <a:r>
              <a:rPr sz="550" spc="15" dirty="0">
                <a:solidFill>
                  <a:srgbClr val="4F4F4F"/>
                </a:solidFill>
                <a:latin typeface="Arial"/>
                <a:cs typeface="Arial"/>
              </a:rPr>
              <a:t>m</a:t>
            </a:r>
            <a:r>
              <a:rPr sz="550" spc="5" dirty="0">
                <a:solidFill>
                  <a:srgbClr val="4F4F4F"/>
                </a:solidFill>
                <a:latin typeface="Arial"/>
                <a:cs typeface="Arial"/>
              </a:rPr>
              <a:t> </a:t>
            </a:r>
            <a:r>
              <a:rPr sz="550" spc="20" dirty="0">
                <a:solidFill>
                  <a:srgbClr val="6E6E6E"/>
                </a:solidFill>
                <a:latin typeface="Arial"/>
                <a:cs typeface="Arial"/>
              </a:rPr>
              <a:t>e</a:t>
            </a:r>
            <a:r>
              <a:rPr sz="550" spc="-20" dirty="0">
                <a:solidFill>
                  <a:srgbClr val="6E6E6E"/>
                </a:solidFill>
                <a:latin typeface="Arial"/>
                <a:cs typeface="Arial"/>
              </a:rPr>
              <a:t>m</a:t>
            </a:r>
            <a:r>
              <a:rPr sz="550" spc="-70" dirty="0">
                <a:solidFill>
                  <a:srgbClr val="4F4F4F"/>
                </a:solidFill>
                <a:latin typeface="Arial"/>
                <a:cs typeface="Arial"/>
              </a:rPr>
              <a:t>p</a:t>
            </a:r>
            <a:r>
              <a:rPr sz="550" spc="-90" dirty="0">
                <a:solidFill>
                  <a:srgbClr val="919191"/>
                </a:solidFill>
                <a:latin typeface="Arial"/>
                <a:cs typeface="Arial"/>
              </a:rPr>
              <a:t>l</a:t>
            </a:r>
            <a:r>
              <a:rPr sz="550" dirty="0">
                <a:solidFill>
                  <a:srgbClr val="4F4F4F"/>
                </a:solidFill>
                <a:latin typeface="Arial"/>
                <a:cs typeface="Arial"/>
              </a:rPr>
              <a:t>oy</a:t>
            </a:r>
            <a:r>
              <a:rPr sz="550" spc="-25" dirty="0">
                <a:solidFill>
                  <a:srgbClr val="4F4F4F"/>
                </a:solidFill>
                <a:latin typeface="Arial"/>
                <a:cs typeface="Arial"/>
              </a:rPr>
              <a:t>e</a:t>
            </a:r>
            <a:r>
              <a:rPr sz="550" spc="-10" dirty="0">
                <a:solidFill>
                  <a:srgbClr val="6E6E6E"/>
                </a:solidFill>
                <a:latin typeface="Arial"/>
                <a:cs typeface="Arial"/>
              </a:rPr>
              <a:t>r</a:t>
            </a:r>
            <a:endParaRPr sz="550">
              <a:latin typeface="Arial"/>
              <a:cs typeface="Arial"/>
            </a:endParaRPr>
          </a:p>
        </p:txBody>
      </p:sp>
      <p:sp>
        <p:nvSpPr>
          <p:cNvPr id="5" name="object 5"/>
          <p:cNvSpPr txBox="1"/>
          <p:nvPr/>
        </p:nvSpPr>
        <p:spPr>
          <a:xfrm>
            <a:off x="5578203" y="2425706"/>
            <a:ext cx="1397000" cy="814069"/>
          </a:xfrm>
          <a:prstGeom prst="rect">
            <a:avLst/>
          </a:prstGeom>
        </p:spPr>
        <p:txBody>
          <a:bodyPr vert="horz" wrap="square" lIns="0" tIns="0" rIns="0" bIns="0" rtlCol="0">
            <a:spAutoFit/>
          </a:bodyPr>
          <a:lstStyle/>
          <a:p>
            <a:pPr marL="77470" indent="-64769">
              <a:lnSpc>
                <a:spcPct val="100000"/>
              </a:lnSpc>
              <a:buClr>
                <a:srgbClr val="161616"/>
              </a:buClr>
              <a:buFont typeface="Arial"/>
              <a:buChar char="•"/>
              <a:tabLst>
                <a:tab pos="78105" algn="l"/>
              </a:tabLst>
            </a:pPr>
            <a:r>
              <a:rPr sz="550" spc="-45" dirty="0">
                <a:solidFill>
                  <a:srgbClr val="6E6E6E"/>
                </a:solidFill>
                <a:latin typeface="Arial"/>
                <a:cs typeface="Arial"/>
              </a:rPr>
              <a:t>T</a:t>
            </a:r>
            <a:r>
              <a:rPr sz="550" spc="-20" dirty="0">
                <a:solidFill>
                  <a:srgbClr val="6E6E6E"/>
                </a:solidFill>
                <a:latin typeface="Arial"/>
                <a:cs typeface="Arial"/>
              </a:rPr>
              <a:t>r</a:t>
            </a:r>
            <a:r>
              <a:rPr sz="550" spc="-70" dirty="0">
                <a:solidFill>
                  <a:srgbClr val="3F3F3F"/>
                </a:solidFill>
                <a:latin typeface="Arial"/>
                <a:cs typeface="Arial"/>
              </a:rPr>
              <a:t>a</a:t>
            </a:r>
            <a:r>
              <a:rPr sz="550" spc="-90" dirty="0">
                <a:solidFill>
                  <a:srgbClr val="919191"/>
                </a:solidFill>
                <a:latin typeface="Arial"/>
                <a:cs typeface="Arial"/>
              </a:rPr>
              <a:t>i</a:t>
            </a:r>
            <a:r>
              <a:rPr sz="550" spc="25" dirty="0">
                <a:solidFill>
                  <a:srgbClr val="5E5E5E"/>
                </a:solidFill>
                <a:latin typeface="Arial"/>
                <a:cs typeface="Arial"/>
              </a:rPr>
              <a:t>n</a:t>
            </a:r>
            <a:r>
              <a:rPr sz="550" spc="-75" dirty="0">
                <a:solidFill>
                  <a:srgbClr val="5E5E5E"/>
                </a:solidFill>
                <a:latin typeface="Arial"/>
                <a:cs typeface="Arial"/>
              </a:rPr>
              <a:t> </a:t>
            </a:r>
            <a:r>
              <a:rPr sz="550" spc="5" dirty="0">
                <a:solidFill>
                  <a:srgbClr val="5E5E5E"/>
                </a:solidFill>
                <a:latin typeface="Arial"/>
                <a:cs typeface="Arial"/>
              </a:rPr>
              <a:t>ng</a:t>
            </a:r>
            <a:endParaRPr sz="550">
              <a:latin typeface="Arial"/>
              <a:cs typeface="Arial"/>
            </a:endParaRPr>
          </a:p>
          <a:p>
            <a:pPr marL="71120" indent="-58419">
              <a:lnSpc>
                <a:spcPts val="725"/>
              </a:lnSpc>
              <a:spcBef>
                <a:spcPts val="370"/>
              </a:spcBef>
              <a:buClr>
                <a:srgbClr val="3F3F3F"/>
              </a:buClr>
              <a:buFont typeface="Arial"/>
              <a:buChar char="•"/>
              <a:tabLst>
                <a:tab pos="71755" algn="l"/>
              </a:tabLst>
            </a:pPr>
            <a:r>
              <a:rPr sz="650" spc="-75" dirty="0">
                <a:solidFill>
                  <a:srgbClr val="4F4F4F"/>
                </a:solidFill>
                <a:latin typeface="Arial"/>
                <a:cs typeface="Arial"/>
              </a:rPr>
              <a:t>Acc</a:t>
            </a:r>
            <a:r>
              <a:rPr sz="650" spc="-65" dirty="0">
                <a:solidFill>
                  <a:srgbClr val="4F4F4F"/>
                </a:solidFill>
                <a:latin typeface="Arial"/>
                <a:cs typeface="Arial"/>
              </a:rPr>
              <a:t>o</a:t>
            </a:r>
            <a:r>
              <a:rPr sz="650" spc="-20" dirty="0">
                <a:solidFill>
                  <a:srgbClr val="6E6E6E"/>
                </a:solidFill>
                <a:latin typeface="Arial"/>
                <a:cs typeface="Arial"/>
              </a:rPr>
              <a:t>s</a:t>
            </a:r>
            <a:r>
              <a:rPr sz="650" spc="-35" dirty="0">
                <a:solidFill>
                  <a:srgbClr val="6E6E6E"/>
                </a:solidFill>
                <a:latin typeface="Arial"/>
                <a:cs typeface="Arial"/>
              </a:rPr>
              <a:t>s</a:t>
            </a:r>
            <a:r>
              <a:rPr sz="650" spc="-65" dirty="0">
                <a:solidFill>
                  <a:srgbClr val="6E6E6E"/>
                </a:solidFill>
                <a:latin typeface="Arial"/>
                <a:cs typeface="Arial"/>
              </a:rPr>
              <a:t> </a:t>
            </a:r>
            <a:r>
              <a:rPr sz="650" spc="15" dirty="0">
                <a:solidFill>
                  <a:srgbClr val="5E5E5E"/>
                </a:solidFill>
                <a:latin typeface="Arial"/>
                <a:cs typeface="Arial"/>
              </a:rPr>
              <a:t>Il</a:t>
            </a:r>
            <a:r>
              <a:rPr sz="650" spc="50" dirty="0">
                <a:solidFill>
                  <a:srgbClr val="5E5E5E"/>
                </a:solidFill>
                <a:latin typeface="Arial"/>
                <a:cs typeface="Arial"/>
              </a:rPr>
              <a:t>l</a:t>
            </a:r>
            <a:r>
              <a:rPr sz="650" dirty="0">
                <a:solidFill>
                  <a:srgbClr val="5E5E5E"/>
                </a:solidFill>
                <a:latin typeface="Arial"/>
                <a:cs typeface="Arial"/>
              </a:rPr>
              <a:t>ha</a:t>
            </a:r>
            <a:r>
              <a:rPr sz="650" spc="-120" dirty="0">
                <a:solidFill>
                  <a:srgbClr val="5E5E5E"/>
                </a:solidFill>
                <a:latin typeface="Arial"/>
                <a:cs typeface="Arial"/>
              </a:rPr>
              <a:t>u</a:t>
            </a:r>
            <a:r>
              <a:rPr sz="650" spc="-10" dirty="0">
                <a:solidFill>
                  <a:srgbClr val="5E5E5E"/>
                </a:solidFill>
                <a:latin typeface="Arial"/>
                <a:cs typeface="Arial"/>
              </a:rPr>
              <a:t>ird</a:t>
            </a:r>
            <a:r>
              <a:rPr sz="650" spc="-105" dirty="0">
                <a:solidFill>
                  <a:srgbClr val="5E5E5E"/>
                </a:solidFill>
                <a:latin typeface="Arial"/>
                <a:cs typeface="Arial"/>
              </a:rPr>
              <a:t> </a:t>
            </a:r>
            <a:r>
              <a:rPr sz="650" spc="250" dirty="0">
                <a:solidFill>
                  <a:srgbClr val="6E6E6E"/>
                </a:solidFill>
                <a:latin typeface="Arial"/>
                <a:cs typeface="Arial"/>
              </a:rPr>
              <a:t>e</a:t>
            </a:r>
            <a:r>
              <a:rPr sz="650" spc="-30" dirty="0">
                <a:solidFill>
                  <a:srgbClr val="6E6E6E"/>
                </a:solidFill>
                <a:latin typeface="Arial"/>
                <a:cs typeface="Arial"/>
              </a:rPr>
              <a:t>p</a:t>
            </a:r>
            <a:r>
              <a:rPr sz="650" spc="-80" dirty="0">
                <a:solidFill>
                  <a:srgbClr val="6E6E6E"/>
                </a:solidFill>
                <a:latin typeface="Arial"/>
                <a:cs typeface="Arial"/>
              </a:rPr>
              <a:t>o</a:t>
            </a:r>
            <a:r>
              <a:rPr sz="650" spc="-55" dirty="0">
                <a:solidFill>
                  <a:srgbClr val="4F4F4F"/>
                </a:solidFill>
                <a:latin typeface="Arial"/>
                <a:cs typeface="Arial"/>
              </a:rPr>
              <a:t>sure</a:t>
            </a:r>
            <a:r>
              <a:rPr sz="650" spc="-50" dirty="0">
                <a:solidFill>
                  <a:srgbClr val="4F4F4F"/>
                </a:solidFill>
                <a:latin typeface="Arial"/>
                <a:cs typeface="Arial"/>
              </a:rPr>
              <a:t> </a:t>
            </a:r>
            <a:r>
              <a:rPr sz="650" spc="-30" dirty="0">
                <a:solidFill>
                  <a:srgbClr val="5E5E5E"/>
                </a:solidFill>
                <a:latin typeface="Arial"/>
                <a:cs typeface="Arial"/>
              </a:rPr>
              <a:t>a</a:t>
            </a:r>
            <a:r>
              <a:rPr sz="650" spc="-130" dirty="0">
                <a:solidFill>
                  <a:srgbClr val="5E5E5E"/>
                </a:solidFill>
                <a:latin typeface="Arial"/>
                <a:cs typeface="Arial"/>
              </a:rPr>
              <a:t>n</a:t>
            </a:r>
            <a:r>
              <a:rPr sz="650" spc="10" dirty="0">
                <a:solidFill>
                  <a:srgbClr val="5E5E5E"/>
                </a:solidFill>
                <a:latin typeface="Arial"/>
                <a:cs typeface="Arial"/>
              </a:rPr>
              <a:t>d</a:t>
            </a:r>
            <a:r>
              <a:rPr sz="650" spc="-90" dirty="0">
                <a:solidFill>
                  <a:srgbClr val="5E5E5E"/>
                </a:solidFill>
                <a:latin typeface="Arial"/>
                <a:cs typeface="Arial"/>
              </a:rPr>
              <a:t> </a:t>
            </a:r>
            <a:r>
              <a:rPr sz="650" spc="-60" dirty="0">
                <a:solidFill>
                  <a:srgbClr val="5E5E5E"/>
                </a:solidFill>
                <a:latin typeface="Arial"/>
                <a:cs typeface="Arial"/>
              </a:rPr>
              <a:t>rnad</a:t>
            </a:r>
            <a:r>
              <a:rPr sz="650" spc="-315" dirty="0">
                <a:solidFill>
                  <a:srgbClr val="919191"/>
                </a:solidFill>
                <a:latin typeface="Arial"/>
                <a:cs typeface="Arial"/>
              </a:rPr>
              <a:t>1</a:t>
            </a:r>
            <a:r>
              <a:rPr sz="650" spc="-45" dirty="0">
                <a:solidFill>
                  <a:srgbClr val="5E5E5E"/>
                </a:solidFill>
                <a:latin typeface="Arial"/>
                <a:cs typeface="Arial"/>
              </a:rPr>
              <a:t>c</a:t>
            </a:r>
            <a:r>
              <a:rPr sz="650" spc="-85" dirty="0">
                <a:solidFill>
                  <a:srgbClr val="5E5E5E"/>
                </a:solidFill>
                <a:latin typeface="Arial"/>
                <a:cs typeface="Arial"/>
              </a:rPr>
              <a:t>a</a:t>
            </a:r>
            <a:r>
              <a:rPr sz="650" spc="110" dirty="0">
                <a:solidFill>
                  <a:srgbClr val="828282"/>
                </a:solidFill>
                <a:latin typeface="Arial"/>
                <a:cs typeface="Arial"/>
              </a:rPr>
              <a:t>l</a:t>
            </a:r>
            <a:endParaRPr sz="650">
              <a:latin typeface="Arial"/>
              <a:cs typeface="Arial"/>
            </a:endParaRPr>
          </a:p>
          <a:p>
            <a:pPr marL="71120">
              <a:lnSpc>
                <a:spcPts val="665"/>
              </a:lnSpc>
            </a:pPr>
            <a:r>
              <a:rPr sz="600" spc="-35" dirty="0">
                <a:solidFill>
                  <a:srgbClr val="6E6E6E"/>
                </a:solidFill>
                <a:latin typeface="Arial"/>
                <a:cs typeface="Arial"/>
              </a:rPr>
              <a:t>reoords</a:t>
            </a:r>
            <a:endParaRPr sz="600">
              <a:latin typeface="Arial"/>
              <a:cs typeface="Arial"/>
            </a:endParaRPr>
          </a:p>
          <a:p>
            <a:pPr marL="77470" marR="285750">
              <a:lnSpc>
                <a:spcPts val="1080"/>
              </a:lnSpc>
              <a:spcBef>
                <a:spcPts val="95"/>
              </a:spcBef>
            </a:pPr>
            <a:r>
              <a:rPr sz="550" spc="-105" dirty="0">
                <a:solidFill>
                  <a:srgbClr val="3F3F3F"/>
                </a:solidFill>
                <a:latin typeface="Arial"/>
                <a:cs typeface="Arial"/>
              </a:rPr>
              <a:t>F</a:t>
            </a:r>
            <a:r>
              <a:rPr sz="550" spc="-160" dirty="0">
                <a:solidFill>
                  <a:srgbClr val="919191"/>
                </a:solidFill>
                <a:latin typeface="Arial"/>
                <a:cs typeface="Arial"/>
              </a:rPr>
              <a:t>i</a:t>
            </a:r>
            <a:r>
              <a:rPr sz="550" spc="-90" dirty="0">
                <a:solidFill>
                  <a:srgbClr val="4F4F4F"/>
                </a:solidFill>
                <a:latin typeface="Arial"/>
                <a:cs typeface="Arial"/>
              </a:rPr>
              <a:t>l</a:t>
            </a:r>
            <a:r>
              <a:rPr sz="550" spc="45" dirty="0">
                <a:solidFill>
                  <a:srgbClr val="4F4F4F"/>
                </a:solidFill>
                <a:latin typeface="Arial"/>
                <a:cs typeface="Arial"/>
              </a:rPr>
              <a:t>e</a:t>
            </a:r>
            <a:r>
              <a:rPr sz="550" spc="-45" dirty="0">
                <a:solidFill>
                  <a:srgbClr val="4F4F4F"/>
                </a:solidFill>
                <a:latin typeface="Arial"/>
                <a:cs typeface="Arial"/>
              </a:rPr>
              <a:t> </a:t>
            </a:r>
            <a:r>
              <a:rPr sz="550" spc="100" dirty="0">
                <a:solidFill>
                  <a:srgbClr val="4F4F4F"/>
                </a:solidFill>
                <a:latin typeface="Arial"/>
                <a:cs typeface="Arial"/>
              </a:rPr>
              <a:t>a</a:t>
            </a:r>
            <a:r>
              <a:rPr sz="550" spc="5" dirty="0">
                <a:solidFill>
                  <a:srgbClr val="5E5E5E"/>
                </a:solidFill>
                <a:latin typeface="Arial"/>
                <a:cs typeface="Arial"/>
              </a:rPr>
              <a:t>co</a:t>
            </a:r>
            <a:r>
              <a:rPr sz="550" spc="-35" dirty="0">
                <a:solidFill>
                  <a:srgbClr val="5E5E5E"/>
                </a:solidFill>
                <a:latin typeface="Arial"/>
                <a:cs typeface="Arial"/>
              </a:rPr>
              <a:t>m</a:t>
            </a:r>
            <a:r>
              <a:rPr sz="550" spc="45" dirty="0">
                <a:solidFill>
                  <a:srgbClr val="3F3F3F"/>
                </a:solidFill>
                <a:latin typeface="Arial"/>
                <a:cs typeface="Arial"/>
              </a:rPr>
              <a:t>p</a:t>
            </a:r>
            <a:r>
              <a:rPr sz="550" spc="-70" dirty="0">
                <a:solidFill>
                  <a:srgbClr val="3F3F3F"/>
                </a:solidFill>
                <a:latin typeface="Arial"/>
                <a:cs typeface="Arial"/>
              </a:rPr>
              <a:t>l</a:t>
            </a:r>
            <a:r>
              <a:rPr sz="550" spc="25" dirty="0">
                <a:solidFill>
                  <a:srgbClr val="5E5E5E"/>
                </a:solidFill>
                <a:latin typeface="Arial"/>
                <a:cs typeface="Arial"/>
              </a:rPr>
              <a:t>a</a:t>
            </a:r>
            <a:r>
              <a:rPr sz="550" spc="-45" dirty="0">
                <a:solidFill>
                  <a:srgbClr val="5E5E5E"/>
                </a:solidFill>
                <a:latin typeface="Arial"/>
                <a:cs typeface="Arial"/>
              </a:rPr>
              <a:t>i</a:t>
            </a:r>
            <a:r>
              <a:rPr sz="550" spc="20" dirty="0">
                <a:solidFill>
                  <a:srgbClr val="5E5E5E"/>
                </a:solidFill>
                <a:latin typeface="Arial"/>
                <a:cs typeface="Arial"/>
              </a:rPr>
              <a:t>n</a:t>
            </a:r>
            <a:r>
              <a:rPr sz="550" spc="75" dirty="0">
                <a:solidFill>
                  <a:srgbClr val="5E5E5E"/>
                </a:solidFill>
                <a:latin typeface="Arial"/>
                <a:cs typeface="Arial"/>
              </a:rPr>
              <a:t>t</a:t>
            </a:r>
            <a:r>
              <a:rPr sz="600" spc="-65" dirty="0">
                <a:solidFill>
                  <a:srgbClr val="4F4F4F"/>
                </a:solidFill>
                <a:latin typeface="Times New Roman"/>
                <a:cs typeface="Times New Roman"/>
              </a:rPr>
              <a:t>w</a:t>
            </a:r>
            <a:r>
              <a:rPr sz="600" spc="-30" dirty="0">
                <a:solidFill>
                  <a:srgbClr val="4F4F4F"/>
                </a:solidFill>
                <a:latin typeface="Times New Roman"/>
                <a:cs typeface="Times New Roman"/>
              </a:rPr>
              <a:t>i</a:t>
            </a:r>
            <a:r>
              <a:rPr sz="600" spc="5" dirty="0">
                <a:solidFill>
                  <a:srgbClr val="6E6E6E"/>
                </a:solidFill>
                <a:latin typeface="Times New Roman"/>
                <a:cs typeface="Times New Roman"/>
              </a:rPr>
              <a:t>ttl</a:t>
            </a:r>
            <a:r>
              <a:rPr sz="600" spc="-5" dirty="0">
                <a:solidFill>
                  <a:srgbClr val="6E6E6E"/>
                </a:solidFill>
                <a:latin typeface="Times New Roman"/>
                <a:cs typeface="Times New Roman"/>
              </a:rPr>
              <a:t> </a:t>
            </a:r>
            <a:r>
              <a:rPr sz="550" dirty="0">
                <a:solidFill>
                  <a:srgbClr val="4F4F4F"/>
                </a:solidFill>
                <a:latin typeface="Arial"/>
                <a:cs typeface="Arial"/>
              </a:rPr>
              <a:t>O</a:t>
            </a:r>
            <a:r>
              <a:rPr sz="550" spc="-40" dirty="0">
                <a:solidFill>
                  <a:srgbClr val="4F4F4F"/>
                </a:solidFill>
                <a:latin typeface="Arial"/>
                <a:cs typeface="Arial"/>
              </a:rPr>
              <a:t>S</a:t>
            </a:r>
            <a:r>
              <a:rPr sz="550" spc="5" dirty="0">
                <a:solidFill>
                  <a:srgbClr val="161616"/>
                </a:solidFill>
                <a:latin typeface="Arial"/>
                <a:cs typeface="Arial"/>
              </a:rPr>
              <a:t>H</a:t>
            </a:r>
            <a:r>
              <a:rPr sz="550" spc="-70" dirty="0">
                <a:solidFill>
                  <a:srgbClr val="5E5E5E"/>
                </a:solidFill>
                <a:latin typeface="Arial"/>
                <a:cs typeface="Arial"/>
              </a:rPr>
              <a:t>A</a:t>
            </a:r>
            <a:r>
              <a:rPr sz="550" spc="-30" dirty="0">
                <a:solidFill>
                  <a:srgbClr val="5E5E5E"/>
                </a:solidFill>
                <a:latin typeface="Arial"/>
                <a:cs typeface="Arial"/>
              </a:rPr>
              <a:t> </a:t>
            </a:r>
            <a:r>
              <a:rPr sz="550" spc="-65" dirty="0">
                <a:solidFill>
                  <a:srgbClr val="3F3F3F"/>
                </a:solidFill>
                <a:latin typeface="Arial"/>
                <a:cs typeface="Arial"/>
              </a:rPr>
              <a:t>P</a:t>
            </a:r>
            <a:r>
              <a:rPr sz="550" spc="10" dirty="0">
                <a:solidFill>
                  <a:srgbClr val="5E5E5E"/>
                </a:solidFill>
                <a:latin typeface="Arial"/>
                <a:cs typeface="Arial"/>
              </a:rPr>
              <a:t>art</a:t>
            </a:r>
            <a:r>
              <a:rPr sz="550" spc="-95" dirty="0">
                <a:solidFill>
                  <a:srgbClr val="5E5E5E"/>
                </a:solidFill>
                <a:latin typeface="Arial"/>
                <a:cs typeface="Arial"/>
              </a:rPr>
              <a:t>i</a:t>
            </a:r>
            <a:r>
              <a:rPr sz="550" spc="55" dirty="0">
                <a:solidFill>
                  <a:srgbClr val="5E5E5E"/>
                </a:solidFill>
                <a:latin typeface="Arial"/>
                <a:cs typeface="Arial"/>
              </a:rPr>
              <a:t>c</a:t>
            </a:r>
            <a:r>
              <a:rPr sz="550" spc="-45" dirty="0">
                <a:solidFill>
                  <a:srgbClr val="5E5E5E"/>
                </a:solidFill>
                <a:latin typeface="Arial"/>
                <a:cs typeface="Arial"/>
              </a:rPr>
              <a:t>i</a:t>
            </a:r>
            <a:r>
              <a:rPr sz="550" spc="10" dirty="0">
                <a:solidFill>
                  <a:srgbClr val="3F3F3F"/>
                </a:solidFill>
                <a:latin typeface="Arial"/>
                <a:cs typeface="Arial"/>
              </a:rPr>
              <a:t>pa</a:t>
            </a:r>
            <a:r>
              <a:rPr sz="550" spc="-80" dirty="0">
                <a:solidFill>
                  <a:srgbClr val="3F3F3F"/>
                </a:solidFill>
                <a:latin typeface="Arial"/>
                <a:cs typeface="Arial"/>
              </a:rPr>
              <a:t>t</a:t>
            </a:r>
            <a:r>
              <a:rPr sz="550" spc="45" dirty="0">
                <a:solidFill>
                  <a:srgbClr val="5E5E5E"/>
                </a:solidFill>
                <a:latin typeface="Arial"/>
                <a:cs typeface="Arial"/>
              </a:rPr>
              <a:t>e</a:t>
            </a:r>
            <a:r>
              <a:rPr sz="550" spc="-45" dirty="0">
                <a:solidFill>
                  <a:srgbClr val="5E5E5E"/>
                </a:solidFill>
                <a:latin typeface="Arial"/>
                <a:cs typeface="Arial"/>
              </a:rPr>
              <a:t> </a:t>
            </a:r>
            <a:r>
              <a:rPr sz="550" spc="30" dirty="0">
                <a:solidFill>
                  <a:srgbClr val="4F4F4F"/>
                </a:solidFill>
                <a:latin typeface="Arial"/>
                <a:cs typeface="Arial"/>
              </a:rPr>
              <a:t>in</a:t>
            </a:r>
            <a:r>
              <a:rPr sz="550" spc="-75" dirty="0">
                <a:solidFill>
                  <a:srgbClr val="4F4F4F"/>
                </a:solidFill>
                <a:latin typeface="Arial"/>
                <a:cs typeface="Arial"/>
              </a:rPr>
              <a:t> </a:t>
            </a:r>
            <a:r>
              <a:rPr sz="550" spc="25" dirty="0">
                <a:solidFill>
                  <a:srgbClr val="5E5E5E"/>
                </a:solidFill>
                <a:latin typeface="Arial"/>
                <a:cs typeface="Arial"/>
              </a:rPr>
              <a:t>an</a:t>
            </a:r>
            <a:r>
              <a:rPr sz="550" spc="-100" dirty="0">
                <a:solidFill>
                  <a:srgbClr val="5E5E5E"/>
                </a:solidFill>
                <a:latin typeface="Arial"/>
                <a:cs typeface="Arial"/>
              </a:rPr>
              <a:t> </a:t>
            </a:r>
            <a:r>
              <a:rPr sz="550" spc="-25" dirty="0">
                <a:solidFill>
                  <a:srgbClr val="5E5E5E"/>
                </a:solidFill>
                <a:latin typeface="Arial"/>
                <a:cs typeface="Arial"/>
              </a:rPr>
              <a:t>O</a:t>
            </a:r>
            <a:r>
              <a:rPr sz="550" spc="15" dirty="0">
                <a:solidFill>
                  <a:srgbClr val="5E5E5E"/>
                </a:solidFill>
                <a:latin typeface="Arial"/>
                <a:cs typeface="Arial"/>
              </a:rPr>
              <a:t>SHA</a:t>
            </a:r>
            <a:r>
              <a:rPr sz="550" spc="-55" dirty="0">
                <a:solidFill>
                  <a:srgbClr val="5E5E5E"/>
                </a:solidFill>
                <a:latin typeface="Arial"/>
                <a:cs typeface="Arial"/>
              </a:rPr>
              <a:t> </a:t>
            </a:r>
            <a:r>
              <a:rPr sz="550" spc="-10" dirty="0">
                <a:solidFill>
                  <a:srgbClr val="4F4F4F"/>
                </a:solidFill>
                <a:latin typeface="Arial"/>
                <a:cs typeface="Arial"/>
              </a:rPr>
              <a:t>inspec</a:t>
            </a:r>
            <a:r>
              <a:rPr sz="550" spc="-85" dirty="0">
                <a:solidFill>
                  <a:srgbClr val="4F4F4F"/>
                </a:solidFill>
                <a:latin typeface="Arial"/>
                <a:cs typeface="Arial"/>
              </a:rPr>
              <a:t>t</a:t>
            </a:r>
            <a:r>
              <a:rPr sz="550" spc="-90" dirty="0">
                <a:solidFill>
                  <a:srgbClr val="919191"/>
                </a:solidFill>
                <a:latin typeface="Arial"/>
                <a:cs typeface="Arial"/>
              </a:rPr>
              <a:t>i</a:t>
            </a:r>
            <a:r>
              <a:rPr sz="550" spc="25" dirty="0">
                <a:solidFill>
                  <a:srgbClr val="4F4F4F"/>
                </a:solidFill>
                <a:latin typeface="Arial"/>
                <a:cs typeface="Arial"/>
              </a:rPr>
              <a:t>on</a:t>
            </a:r>
            <a:endParaRPr sz="550">
              <a:latin typeface="Arial"/>
              <a:cs typeface="Arial"/>
            </a:endParaRPr>
          </a:p>
          <a:p>
            <a:pPr marL="71120" marR="5080" indent="-58419">
              <a:lnSpc>
                <a:spcPct val="100000"/>
              </a:lnSpc>
              <a:spcBef>
                <a:spcPts val="315"/>
              </a:spcBef>
              <a:buClr>
                <a:srgbClr val="161616"/>
              </a:buClr>
              <a:buFont typeface="Arial"/>
              <a:buChar char="•"/>
              <a:tabLst>
                <a:tab pos="71755" algn="l"/>
              </a:tabLst>
            </a:pPr>
            <a:r>
              <a:rPr sz="550" spc="20" dirty="0">
                <a:solidFill>
                  <a:srgbClr val="5E5E5E"/>
                </a:solidFill>
                <a:latin typeface="Arial"/>
                <a:cs typeface="Arial"/>
              </a:rPr>
              <a:t>Bo</a:t>
            </a:r>
            <a:r>
              <a:rPr sz="550" spc="-50" dirty="0">
                <a:solidFill>
                  <a:srgbClr val="5E5E5E"/>
                </a:solidFill>
                <a:latin typeface="Arial"/>
                <a:cs typeface="Arial"/>
              </a:rPr>
              <a:t> </a:t>
            </a:r>
            <a:r>
              <a:rPr sz="550" spc="-5" dirty="0">
                <a:solidFill>
                  <a:srgbClr val="3F3F3F"/>
                </a:solidFill>
                <a:latin typeface="Arial"/>
                <a:cs typeface="Arial"/>
              </a:rPr>
              <a:t>f</a:t>
            </a:r>
            <a:r>
              <a:rPr sz="550" spc="-5" dirty="0">
                <a:solidFill>
                  <a:srgbClr val="6E6E6E"/>
                </a:solidFill>
                <a:latin typeface="Arial"/>
                <a:cs typeface="Arial"/>
              </a:rPr>
              <a:t>t</a:t>
            </a:r>
            <a:r>
              <a:rPr sz="550" spc="40" dirty="0">
                <a:solidFill>
                  <a:srgbClr val="4F4F4F"/>
                </a:solidFill>
                <a:latin typeface="Arial"/>
                <a:cs typeface="Arial"/>
              </a:rPr>
              <a:t>cc</a:t>
            </a:r>
            <a:r>
              <a:rPr sz="550" spc="-20" dirty="0">
                <a:solidFill>
                  <a:srgbClr val="4F4F4F"/>
                </a:solidFill>
                <a:latin typeface="Arial"/>
                <a:cs typeface="Arial"/>
              </a:rPr>
              <a:t> </a:t>
            </a:r>
            <a:r>
              <a:rPr sz="550" spc="-5" dirty="0">
                <a:solidFill>
                  <a:srgbClr val="6E6E6E"/>
                </a:solidFill>
                <a:latin typeface="Arial"/>
                <a:cs typeface="Arial"/>
              </a:rPr>
              <a:t>fr</a:t>
            </a:r>
            <a:r>
              <a:rPr sz="550" spc="-25" dirty="0">
                <a:solidFill>
                  <a:srgbClr val="6E6E6E"/>
                </a:solidFill>
                <a:latin typeface="Arial"/>
                <a:cs typeface="Arial"/>
              </a:rPr>
              <a:t>o</a:t>
            </a:r>
            <a:r>
              <a:rPr sz="550" spc="15" dirty="0">
                <a:solidFill>
                  <a:srgbClr val="4F4F4F"/>
                </a:solidFill>
                <a:latin typeface="Arial"/>
                <a:cs typeface="Arial"/>
              </a:rPr>
              <a:t>m</a:t>
            </a:r>
            <a:r>
              <a:rPr sz="550" spc="-65" dirty="0">
                <a:solidFill>
                  <a:srgbClr val="4F4F4F"/>
                </a:solidFill>
                <a:latin typeface="Arial"/>
                <a:cs typeface="Arial"/>
              </a:rPr>
              <a:t> </a:t>
            </a:r>
            <a:r>
              <a:rPr sz="550" dirty="0">
                <a:solidFill>
                  <a:srgbClr val="5E5E5E"/>
                </a:solidFill>
                <a:latin typeface="Arial"/>
                <a:cs typeface="Arial"/>
              </a:rPr>
              <a:t>reta</a:t>
            </a:r>
            <a:r>
              <a:rPr sz="550" spc="-125" dirty="0">
                <a:solidFill>
                  <a:srgbClr val="5E5E5E"/>
                </a:solidFill>
                <a:latin typeface="Arial"/>
                <a:cs typeface="Arial"/>
              </a:rPr>
              <a:t>l</a:t>
            </a:r>
            <a:r>
              <a:rPr sz="550" spc="-90" dirty="0">
                <a:solidFill>
                  <a:srgbClr val="5E5E5E"/>
                </a:solidFill>
                <a:latin typeface="Arial"/>
                <a:cs typeface="Arial"/>
              </a:rPr>
              <a:t>i</a:t>
            </a:r>
            <a:r>
              <a:rPr sz="550" spc="30" dirty="0">
                <a:solidFill>
                  <a:srgbClr val="5E5E5E"/>
                </a:solidFill>
                <a:latin typeface="Arial"/>
                <a:cs typeface="Arial"/>
              </a:rPr>
              <a:t>at</a:t>
            </a:r>
            <a:r>
              <a:rPr sz="550" spc="-45" dirty="0">
                <a:solidFill>
                  <a:srgbClr val="5E5E5E"/>
                </a:solidFill>
                <a:latin typeface="Arial"/>
                <a:cs typeface="Arial"/>
              </a:rPr>
              <a:t>i</a:t>
            </a:r>
            <a:r>
              <a:rPr sz="550" spc="25" dirty="0">
                <a:solidFill>
                  <a:srgbClr val="5E5E5E"/>
                </a:solidFill>
                <a:latin typeface="Arial"/>
                <a:cs typeface="Arial"/>
              </a:rPr>
              <a:t>on</a:t>
            </a:r>
            <a:r>
              <a:rPr sz="550" spc="-50" dirty="0">
                <a:solidFill>
                  <a:srgbClr val="5E5E5E"/>
                </a:solidFill>
                <a:latin typeface="Arial"/>
                <a:cs typeface="Arial"/>
              </a:rPr>
              <a:t> </a:t>
            </a:r>
            <a:r>
              <a:rPr sz="550" spc="-5" dirty="0">
                <a:solidFill>
                  <a:srgbClr val="3F3F3F"/>
                </a:solidFill>
                <a:latin typeface="Arial"/>
                <a:cs typeface="Arial"/>
              </a:rPr>
              <a:t>f</a:t>
            </a:r>
            <a:r>
              <a:rPr sz="550" spc="-15" dirty="0">
                <a:solidFill>
                  <a:srgbClr val="5E5E5E"/>
                </a:solidFill>
                <a:latin typeface="Arial"/>
                <a:cs typeface="Arial"/>
              </a:rPr>
              <a:t>or</a:t>
            </a:r>
            <a:r>
              <a:rPr sz="550" spc="-5" dirty="0">
                <a:solidFill>
                  <a:srgbClr val="5E5E5E"/>
                </a:solidFill>
                <a:latin typeface="Arial"/>
                <a:cs typeface="Arial"/>
              </a:rPr>
              <a:t> </a:t>
            </a:r>
            <a:r>
              <a:rPr sz="550" spc="-15" dirty="0">
                <a:solidFill>
                  <a:srgbClr val="4F4F4F"/>
                </a:solidFill>
                <a:latin typeface="Arial"/>
                <a:cs typeface="Arial"/>
              </a:rPr>
              <a:t>ex</a:t>
            </a:r>
            <a:r>
              <a:rPr sz="550" spc="-45" dirty="0">
                <a:solidFill>
                  <a:srgbClr val="4F4F4F"/>
                </a:solidFill>
                <a:latin typeface="Arial"/>
                <a:cs typeface="Arial"/>
              </a:rPr>
              <a:t>e</a:t>
            </a:r>
            <a:r>
              <a:rPr sz="550" dirty="0">
                <a:solidFill>
                  <a:srgbClr val="6E6E6E"/>
                </a:solidFill>
                <a:latin typeface="Arial"/>
                <a:cs typeface="Arial"/>
              </a:rPr>
              <a:t>rcising</a:t>
            </a:r>
            <a:r>
              <a:rPr sz="550" spc="-45" dirty="0">
                <a:solidFill>
                  <a:srgbClr val="6E6E6E"/>
                </a:solidFill>
                <a:latin typeface="Arial"/>
                <a:cs typeface="Arial"/>
              </a:rPr>
              <a:t> </a:t>
            </a:r>
            <a:r>
              <a:rPr sz="550" spc="-10" dirty="0">
                <a:solidFill>
                  <a:srgbClr val="5E5E5E"/>
                </a:solidFill>
                <a:latin typeface="Arial"/>
                <a:cs typeface="Arial"/>
              </a:rPr>
              <a:t>safety</a:t>
            </a:r>
            <a:r>
              <a:rPr sz="550" spc="-5" dirty="0">
                <a:solidFill>
                  <a:srgbClr val="5E5E5E"/>
                </a:solidFill>
                <a:latin typeface="Arial"/>
                <a:cs typeface="Arial"/>
              </a:rPr>
              <a:t> </a:t>
            </a:r>
            <a:r>
              <a:rPr sz="550" dirty="0">
                <a:solidFill>
                  <a:srgbClr val="5E5E5E"/>
                </a:solidFill>
                <a:latin typeface="Arial"/>
                <a:cs typeface="Arial"/>
              </a:rPr>
              <a:t>and</a:t>
            </a:r>
            <a:r>
              <a:rPr sz="550" spc="5" dirty="0">
                <a:solidFill>
                  <a:srgbClr val="5E5E5E"/>
                </a:solidFill>
                <a:latin typeface="Arial"/>
                <a:cs typeface="Arial"/>
              </a:rPr>
              <a:t> </a:t>
            </a:r>
            <a:r>
              <a:rPr sz="550" spc="-55" dirty="0">
                <a:solidFill>
                  <a:srgbClr val="6E6E6E"/>
                </a:solidFill>
                <a:latin typeface="Arial"/>
                <a:cs typeface="Arial"/>
              </a:rPr>
              <a:t>h</a:t>
            </a:r>
            <a:r>
              <a:rPr sz="550" spc="20" dirty="0">
                <a:solidFill>
                  <a:srgbClr val="4F4F4F"/>
                </a:solidFill>
                <a:latin typeface="Arial"/>
                <a:cs typeface="Arial"/>
              </a:rPr>
              <a:t>e</a:t>
            </a:r>
            <a:r>
              <a:rPr sz="550" spc="-90" dirty="0">
                <a:solidFill>
                  <a:srgbClr val="4F4F4F"/>
                </a:solidFill>
                <a:latin typeface="Arial"/>
                <a:cs typeface="Arial"/>
              </a:rPr>
              <a:t>a</a:t>
            </a:r>
            <a:r>
              <a:rPr sz="550" spc="-90" dirty="0">
                <a:solidFill>
                  <a:srgbClr val="828282"/>
                </a:solidFill>
                <a:latin typeface="Arial"/>
                <a:cs typeface="Arial"/>
              </a:rPr>
              <a:t>l</a:t>
            </a:r>
            <a:r>
              <a:rPr sz="550" spc="-5" dirty="0">
                <a:solidFill>
                  <a:srgbClr val="828282"/>
                </a:solidFill>
                <a:latin typeface="Arial"/>
                <a:cs typeface="Arial"/>
              </a:rPr>
              <a:t>t</a:t>
            </a:r>
            <a:r>
              <a:rPr sz="550" spc="90" dirty="0">
                <a:solidFill>
                  <a:srgbClr val="4F4F4F"/>
                </a:solidFill>
                <a:latin typeface="Arial"/>
                <a:cs typeface="Arial"/>
              </a:rPr>
              <a:t>h</a:t>
            </a:r>
            <a:r>
              <a:rPr sz="550" spc="-95" dirty="0">
                <a:solidFill>
                  <a:srgbClr val="4F4F4F"/>
                </a:solidFill>
                <a:latin typeface="Arial"/>
                <a:cs typeface="Arial"/>
              </a:rPr>
              <a:t> </a:t>
            </a:r>
            <a:r>
              <a:rPr sz="550" spc="-10" dirty="0">
                <a:solidFill>
                  <a:srgbClr val="5E5E5E"/>
                </a:solidFill>
                <a:latin typeface="Arial"/>
                <a:cs typeface="Arial"/>
              </a:rPr>
              <a:t>rights</a:t>
            </a:r>
            <a:endParaRPr sz="550">
              <a:latin typeface="Arial"/>
              <a:cs typeface="Arial"/>
            </a:endParaRPr>
          </a:p>
        </p:txBody>
      </p:sp>
      <p:sp>
        <p:nvSpPr>
          <p:cNvPr id="6" name="Title 5" hidden="1"/>
          <p:cNvSpPr>
            <a:spLocks noGrp="1"/>
          </p:cNvSpPr>
          <p:nvPr>
            <p:ph type="title"/>
          </p:nvPr>
        </p:nvSpPr>
        <p:spPr>
          <a:xfrm>
            <a:off x="840558" y="981701"/>
            <a:ext cx="8377283" cy="661720"/>
          </a:xfrm>
        </p:spPr>
        <p:txBody>
          <a:bodyPr/>
          <a:lstStyle/>
          <a:p>
            <a:r>
              <a:rPr lang="en-US" dirty="0" smtClean="0"/>
              <a:t>Workers Rights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44"/>
          <p:cNvSpPr/>
          <p:nvPr/>
        </p:nvSpPr>
        <p:spPr>
          <a:xfrm>
            <a:off x="-30480" y="10167"/>
            <a:ext cx="10088880" cy="244275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353059" y="1171219"/>
            <a:ext cx="1276985" cy="120650"/>
          </a:xfrm>
          <a:prstGeom prst="rect">
            <a:avLst/>
          </a:prstGeom>
        </p:spPr>
        <p:txBody>
          <a:bodyPr vert="horz" wrap="square" lIns="0" tIns="0" rIns="0" bIns="0" rtlCol="0">
            <a:spAutoFit/>
          </a:bodyPr>
          <a:lstStyle/>
          <a:p>
            <a:pPr marL="12700">
              <a:lnSpc>
                <a:spcPct val="100000"/>
              </a:lnSpc>
            </a:pPr>
            <a:r>
              <a:rPr sz="750" spc="-70" dirty="0">
                <a:solidFill>
                  <a:srgbClr val="5D9367"/>
                </a:solidFill>
                <a:latin typeface="Times New Roman"/>
                <a:cs typeface="Times New Roman"/>
              </a:rPr>
              <a:t>Protecting </a:t>
            </a:r>
            <a:r>
              <a:rPr sz="650" spc="-25" dirty="0">
                <a:solidFill>
                  <a:srgbClr val="5D9367"/>
                </a:solidFill>
                <a:latin typeface="Times New Roman"/>
                <a:cs typeface="Times New Roman"/>
              </a:rPr>
              <a:t>lhe</a:t>
            </a:r>
            <a:r>
              <a:rPr sz="650" spc="-30" dirty="0">
                <a:solidFill>
                  <a:srgbClr val="5D9367"/>
                </a:solidFill>
                <a:latin typeface="Times New Roman"/>
                <a:cs typeface="Times New Roman"/>
              </a:rPr>
              <a:t> </a:t>
            </a:r>
            <a:r>
              <a:rPr sz="700" spc="-80" dirty="0">
                <a:solidFill>
                  <a:srgbClr val="5D9367"/>
                </a:solidFill>
                <a:latin typeface="Arial"/>
                <a:cs typeface="Arial"/>
              </a:rPr>
              <a:t>Peopl</a:t>
            </a:r>
            <a:r>
              <a:rPr sz="700" spc="-15" dirty="0">
                <a:solidFill>
                  <a:srgbClr val="5D9367"/>
                </a:solidFill>
                <a:latin typeface="Arial"/>
                <a:cs typeface="Arial"/>
              </a:rPr>
              <a:t>e</a:t>
            </a:r>
            <a:r>
              <a:rPr sz="700" spc="-90" dirty="0">
                <a:solidFill>
                  <a:srgbClr val="5D9367"/>
                </a:solidFill>
                <a:latin typeface="Arial"/>
                <a:cs typeface="Arial"/>
              </a:rPr>
              <a:t>who</a:t>
            </a:r>
            <a:r>
              <a:rPr sz="700" spc="-40" dirty="0">
                <a:solidFill>
                  <a:srgbClr val="5D9367"/>
                </a:solidFill>
                <a:latin typeface="Arial"/>
                <a:cs typeface="Arial"/>
              </a:rPr>
              <a:t> </a:t>
            </a:r>
            <a:r>
              <a:rPr sz="700" spc="-75" dirty="0">
                <a:solidFill>
                  <a:srgbClr val="5D9367"/>
                </a:solidFill>
                <a:latin typeface="Arial"/>
                <a:cs typeface="Arial"/>
              </a:rPr>
              <a:t>F</a:t>
            </a:r>
            <a:r>
              <a:rPr sz="700" spc="-70" dirty="0">
                <a:solidFill>
                  <a:srgbClr val="5D9367"/>
                </a:solidFill>
                <a:latin typeface="Arial"/>
                <a:cs typeface="Arial"/>
              </a:rPr>
              <a:t>ee</a:t>
            </a:r>
            <a:r>
              <a:rPr sz="700" spc="-15" dirty="0">
                <a:solidFill>
                  <a:srgbClr val="5D9367"/>
                </a:solidFill>
                <a:latin typeface="Arial"/>
                <a:cs typeface="Arial"/>
              </a:rPr>
              <a:t>d</a:t>
            </a:r>
            <a:r>
              <a:rPr sz="650" spc="-70" dirty="0">
                <a:solidFill>
                  <a:srgbClr val="5D9367"/>
                </a:solidFill>
                <a:latin typeface="Arial"/>
                <a:cs typeface="Arial"/>
              </a:rPr>
              <a:t>Ameriea</a:t>
            </a:r>
            <a:endParaRPr sz="650">
              <a:latin typeface="Arial"/>
              <a:cs typeface="Arial"/>
            </a:endParaRPr>
          </a:p>
        </p:txBody>
      </p:sp>
      <p:sp>
        <p:nvSpPr>
          <p:cNvPr id="4" name="object 4"/>
          <p:cNvSpPr txBox="1"/>
          <p:nvPr/>
        </p:nvSpPr>
        <p:spPr>
          <a:xfrm>
            <a:off x="1685471" y="2304794"/>
            <a:ext cx="3181985" cy="349250"/>
          </a:xfrm>
          <a:prstGeom prst="rect">
            <a:avLst/>
          </a:prstGeom>
        </p:spPr>
        <p:txBody>
          <a:bodyPr vert="horz" wrap="square" lIns="0" tIns="0" rIns="0" bIns="0" rtlCol="0">
            <a:spAutoFit/>
          </a:bodyPr>
          <a:lstStyle/>
          <a:p>
            <a:pPr marL="12700">
              <a:lnSpc>
                <a:spcPct val="100000"/>
              </a:lnSpc>
            </a:pPr>
            <a:r>
              <a:rPr sz="2550" spc="-175" dirty="0">
                <a:latin typeface="Arial"/>
                <a:cs typeface="Arial"/>
              </a:rPr>
              <a:t>Y</a:t>
            </a:r>
            <a:r>
              <a:rPr sz="2550" spc="25" dirty="0">
                <a:latin typeface="Arial"/>
                <a:cs typeface="Arial"/>
              </a:rPr>
              <a:t>ou</a:t>
            </a:r>
            <a:r>
              <a:rPr sz="2550" spc="150" dirty="0">
                <a:latin typeface="Arial"/>
                <a:cs typeface="Arial"/>
              </a:rPr>
              <a:t> </a:t>
            </a:r>
            <a:r>
              <a:rPr sz="2550" spc="25" dirty="0">
                <a:latin typeface="Arial"/>
                <a:cs typeface="Arial"/>
              </a:rPr>
              <a:t>have</a:t>
            </a:r>
            <a:r>
              <a:rPr sz="2550" spc="-25" dirty="0">
                <a:latin typeface="Arial"/>
                <a:cs typeface="Arial"/>
              </a:rPr>
              <a:t> </a:t>
            </a:r>
            <a:r>
              <a:rPr sz="2550" spc="20" dirty="0">
                <a:latin typeface="Arial"/>
                <a:cs typeface="Arial"/>
              </a:rPr>
              <a:t>the</a:t>
            </a:r>
            <a:r>
              <a:rPr sz="2550" spc="220" dirty="0">
                <a:latin typeface="Arial"/>
                <a:cs typeface="Arial"/>
              </a:rPr>
              <a:t> </a:t>
            </a:r>
            <a:r>
              <a:rPr sz="2550" spc="-10" dirty="0">
                <a:latin typeface="Arial"/>
                <a:cs typeface="Arial"/>
              </a:rPr>
              <a:t>right</a:t>
            </a:r>
            <a:r>
              <a:rPr sz="2550" spc="40" dirty="0">
                <a:latin typeface="Arial"/>
                <a:cs typeface="Arial"/>
              </a:rPr>
              <a:t> </a:t>
            </a:r>
            <a:r>
              <a:rPr sz="2550" spc="25" dirty="0">
                <a:latin typeface="Arial"/>
                <a:cs typeface="Arial"/>
              </a:rPr>
              <a:t>to:</a:t>
            </a:r>
            <a:endParaRPr sz="2550">
              <a:latin typeface="Arial"/>
              <a:cs typeface="Arial"/>
            </a:endParaRPr>
          </a:p>
        </p:txBody>
      </p:sp>
      <p:sp>
        <p:nvSpPr>
          <p:cNvPr id="5" name="object 5"/>
          <p:cNvSpPr txBox="1"/>
          <p:nvPr/>
        </p:nvSpPr>
        <p:spPr>
          <a:xfrm>
            <a:off x="2194923" y="3003656"/>
            <a:ext cx="6811645" cy="3197225"/>
          </a:xfrm>
          <a:prstGeom prst="rect">
            <a:avLst/>
          </a:prstGeom>
        </p:spPr>
        <p:txBody>
          <a:bodyPr vert="horz" wrap="square" lIns="0" tIns="0" rIns="0" bIns="0" rtlCol="0">
            <a:spAutoFit/>
          </a:bodyPr>
          <a:lstStyle/>
          <a:p>
            <a:pPr marL="319405" indent="-306705">
              <a:lnSpc>
                <a:spcPct val="100000"/>
              </a:lnSpc>
              <a:buFont typeface="Arial"/>
              <a:buChar char="•"/>
              <a:tabLst>
                <a:tab pos="320040" algn="l"/>
              </a:tabLst>
            </a:pPr>
            <a:r>
              <a:rPr sz="2550" spc="-120" dirty="0">
                <a:latin typeface="Arial"/>
                <a:cs typeface="Arial"/>
              </a:rPr>
              <a:t>A</a:t>
            </a:r>
            <a:r>
              <a:rPr sz="2550" spc="60" dirty="0">
                <a:latin typeface="Arial"/>
                <a:cs typeface="Arial"/>
              </a:rPr>
              <a:t> </a:t>
            </a:r>
            <a:r>
              <a:rPr sz="2550" dirty="0">
                <a:latin typeface="Arial"/>
                <a:cs typeface="Arial"/>
              </a:rPr>
              <a:t>safe</a:t>
            </a:r>
            <a:r>
              <a:rPr sz="2550" spc="130" dirty="0">
                <a:latin typeface="Arial"/>
                <a:cs typeface="Arial"/>
              </a:rPr>
              <a:t> </a:t>
            </a:r>
            <a:r>
              <a:rPr sz="2550" spc="55" dirty="0">
                <a:latin typeface="Arial"/>
                <a:cs typeface="Arial"/>
              </a:rPr>
              <a:t>and</a:t>
            </a:r>
            <a:r>
              <a:rPr sz="2550" spc="110" dirty="0">
                <a:latin typeface="Arial"/>
                <a:cs typeface="Arial"/>
              </a:rPr>
              <a:t> </a:t>
            </a:r>
            <a:r>
              <a:rPr sz="2550" spc="40" dirty="0">
                <a:latin typeface="Arial"/>
                <a:cs typeface="Arial"/>
              </a:rPr>
              <a:t>hea</a:t>
            </a:r>
            <a:r>
              <a:rPr sz="2550" spc="-114" dirty="0">
                <a:latin typeface="Arial"/>
                <a:cs typeface="Arial"/>
              </a:rPr>
              <a:t>l</a:t>
            </a:r>
            <a:r>
              <a:rPr sz="2550" spc="-30" dirty="0">
                <a:latin typeface="Arial"/>
                <a:cs typeface="Arial"/>
              </a:rPr>
              <a:t>thf</a:t>
            </a:r>
            <a:r>
              <a:rPr sz="2550" spc="-400" dirty="0">
                <a:latin typeface="Arial"/>
                <a:cs typeface="Arial"/>
              </a:rPr>
              <a:t> </a:t>
            </a:r>
            <a:r>
              <a:rPr sz="2550" spc="10" dirty="0">
                <a:latin typeface="Arial"/>
                <a:cs typeface="Arial"/>
              </a:rPr>
              <a:t>ul</a:t>
            </a:r>
            <a:r>
              <a:rPr sz="2550" spc="-90" dirty="0">
                <a:latin typeface="Arial"/>
                <a:cs typeface="Arial"/>
              </a:rPr>
              <a:t> </a:t>
            </a:r>
            <a:r>
              <a:rPr sz="2550" spc="35" dirty="0">
                <a:latin typeface="Arial"/>
                <a:cs typeface="Arial"/>
              </a:rPr>
              <a:t>workpl</a:t>
            </a:r>
            <a:r>
              <a:rPr sz="2550" spc="195" dirty="0">
                <a:latin typeface="Arial"/>
                <a:cs typeface="Arial"/>
              </a:rPr>
              <a:t>a</a:t>
            </a:r>
            <a:r>
              <a:rPr sz="2550" spc="50" dirty="0">
                <a:latin typeface="Arial"/>
                <a:cs typeface="Arial"/>
              </a:rPr>
              <a:t>ce</a:t>
            </a:r>
            <a:endParaRPr sz="2550">
              <a:latin typeface="Arial"/>
              <a:cs typeface="Arial"/>
            </a:endParaRPr>
          </a:p>
          <a:p>
            <a:pPr>
              <a:lnSpc>
                <a:spcPct val="100000"/>
              </a:lnSpc>
              <a:spcBef>
                <a:spcPts val="40"/>
              </a:spcBef>
              <a:buFont typeface="Arial"/>
              <a:buChar char="•"/>
            </a:pPr>
            <a:endParaRPr sz="2000">
              <a:latin typeface="Times New Roman"/>
              <a:cs typeface="Times New Roman"/>
            </a:endParaRPr>
          </a:p>
          <a:p>
            <a:pPr marL="339090" indent="-326390">
              <a:lnSpc>
                <a:spcPct val="100000"/>
              </a:lnSpc>
              <a:buFont typeface="Arial"/>
              <a:buChar char="•"/>
              <a:tabLst>
                <a:tab pos="339725" algn="l"/>
              </a:tabLst>
            </a:pPr>
            <a:r>
              <a:rPr sz="2550" dirty="0">
                <a:latin typeface="Arial"/>
                <a:cs typeface="Arial"/>
              </a:rPr>
              <a:t>Know</a:t>
            </a:r>
            <a:r>
              <a:rPr sz="2550" spc="50" dirty="0">
                <a:latin typeface="Arial"/>
                <a:cs typeface="Arial"/>
              </a:rPr>
              <a:t> </a:t>
            </a:r>
            <a:r>
              <a:rPr sz="2550" spc="70" dirty="0">
                <a:latin typeface="Arial"/>
                <a:cs typeface="Arial"/>
              </a:rPr>
              <a:t>a</a:t>
            </a:r>
            <a:r>
              <a:rPr sz="2550" spc="20" dirty="0">
                <a:latin typeface="Arial"/>
                <a:cs typeface="Arial"/>
              </a:rPr>
              <a:t>bout</a:t>
            </a:r>
            <a:r>
              <a:rPr sz="2550" spc="145" dirty="0">
                <a:latin typeface="Arial"/>
                <a:cs typeface="Arial"/>
              </a:rPr>
              <a:t> </a:t>
            </a:r>
            <a:r>
              <a:rPr sz="2550" spc="10" dirty="0">
                <a:latin typeface="Arial"/>
                <a:cs typeface="Arial"/>
              </a:rPr>
              <a:t>hazardous</a:t>
            </a:r>
            <a:r>
              <a:rPr sz="2550" spc="170" dirty="0">
                <a:latin typeface="Arial"/>
                <a:cs typeface="Arial"/>
              </a:rPr>
              <a:t> </a:t>
            </a:r>
            <a:r>
              <a:rPr sz="2550" spc="60" dirty="0">
                <a:latin typeface="Arial"/>
                <a:cs typeface="Arial"/>
              </a:rPr>
              <a:t>chem</a:t>
            </a:r>
            <a:r>
              <a:rPr sz="2550" spc="35" dirty="0">
                <a:latin typeface="Arial"/>
                <a:cs typeface="Arial"/>
              </a:rPr>
              <a:t>i</a:t>
            </a:r>
            <a:r>
              <a:rPr sz="2550" spc="20" dirty="0">
                <a:latin typeface="Arial"/>
                <a:cs typeface="Arial"/>
              </a:rPr>
              <a:t>cals</a:t>
            </a:r>
            <a:endParaRPr sz="2550">
              <a:latin typeface="Arial"/>
              <a:cs typeface="Arial"/>
            </a:endParaRPr>
          </a:p>
          <a:p>
            <a:pPr marL="319405" marR="314325" indent="-306705">
              <a:lnSpc>
                <a:spcPct val="104200"/>
              </a:lnSpc>
              <a:spcBef>
                <a:spcPts val="2105"/>
              </a:spcBef>
              <a:buFont typeface="Arial"/>
              <a:buChar char="•"/>
              <a:tabLst>
                <a:tab pos="346075" algn="l"/>
              </a:tabLst>
            </a:pPr>
            <a:r>
              <a:rPr sz="2550" spc="-55" dirty="0">
                <a:latin typeface="Arial"/>
                <a:cs typeface="Arial"/>
              </a:rPr>
              <a:t>In</a:t>
            </a:r>
            <a:r>
              <a:rPr sz="2550" spc="15" dirty="0">
                <a:latin typeface="Arial"/>
                <a:cs typeface="Arial"/>
              </a:rPr>
              <a:t>f</a:t>
            </a:r>
            <a:r>
              <a:rPr sz="2550" spc="25" dirty="0">
                <a:latin typeface="Arial"/>
                <a:cs typeface="Arial"/>
              </a:rPr>
              <a:t>orm</a:t>
            </a:r>
            <a:r>
              <a:rPr sz="2550" spc="10" dirty="0">
                <a:latin typeface="Arial"/>
                <a:cs typeface="Arial"/>
              </a:rPr>
              <a:t>a</a:t>
            </a:r>
            <a:r>
              <a:rPr sz="2550" spc="30" dirty="0">
                <a:latin typeface="Arial"/>
                <a:cs typeface="Arial"/>
              </a:rPr>
              <a:t>tion</a:t>
            </a:r>
            <a:r>
              <a:rPr sz="2550" spc="110" dirty="0">
                <a:latin typeface="Arial"/>
                <a:cs typeface="Arial"/>
              </a:rPr>
              <a:t> </a:t>
            </a:r>
            <a:r>
              <a:rPr sz="2550" spc="70" dirty="0">
                <a:latin typeface="Arial"/>
                <a:cs typeface="Arial"/>
              </a:rPr>
              <a:t>a</a:t>
            </a:r>
            <a:r>
              <a:rPr sz="2550" dirty="0">
                <a:latin typeface="Arial"/>
                <a:cs typeface="Arial"/>
              </a:rPr>
              <a:t>bout</a:t>
            </a:r>
            <a:r>
              <a:rPr sz="2550" spc="195" dirty="0">
                <a:latin typeface="Arial"/>
                <a:cs typeface="Arial"/>
              </a:rPr>
              <a:t> </a:t>
            </a:r>
            <a:r>
              <a:rPr sz="2550" spc="20" dirty="0">
                <a:latin typeface="Arial"/>
                <a:cs typeface="Arial"/>
              </a:rPr>
              <a:t>injuries</a:t>
            </a:r>
            <a:r>
              <a:rPr sz="2550" spc="105" dirty="0">
                <a:latin typeface="Arial"/>
                <a:cs typeface="Arial"/>
              </a:rPr>
              <a:t> </a:t>
            </a:r>
            <a:r>
              <a:rPr sz="2550" spc="40" dirty="0">
                <a:latin typeface="Arial"/>
                <a:cs typeface="Arial"/>
              </a:rPr>
              <a:t>and</a:t>
            </a:r>
            <a:r>
              <a:rPr sz="2550" spc="100" dirty="0">
                <a:latin typeface="Arial"/>
                <a:cs typeface="Arial"/>
              </a:rPr>
              <a:t> </a:t>
            </a:r>
            <a:r>
              <a:rPr sz="2550" spc="10" dirty="0">
                <a:latin typeface="Arial"/>
                <a:cs typeface="Arial"/>
              </a:rPr>
              <a:t>illnesses</a:t>
            </a:r>
            <a:r>
              <a:rPr sz="2550" spc="265" dirty="0">
                <a:latin typeface="Arial"/>
                <a:cs typeface="Arial"/>
              </a:rPr>
              <a:t> </a:t>
            </a:r>
            <a:r>
              <a:rPr sz="2550" spc="45" dirty="0">
                <a:latin typeface="Arial"/>
                <a:cs typeface="Arial"/>
              </a:rPr>
              <a:t>in</a:t>
            </a:r>
            <a:r>
              <a:rPr sz="2550" spc="35" dirty="0">
                <a:latin typeface="Arial"/>
                <a:cs typeface="Arial"/>
              </a:rPr>
              <a:t> </a:t>
            </a:r>
            <a:r>
              <a:rPr sz="2550" spc="10" dirty="0">
                <a:latin typeface="Arial"/>
                <a:cs typeface="Arial"/>
              </a:rPr>
              <a:t>your</a:t>
            </a:r>
            <a:r>
              <a:rPr sz="2550" spc="90" dirty="0">
                <a:latin typeface="Arial"/>
                <a:cs typeface="Arial"/>
              </a:rPr>
              <a:t> </a:t>
            </a:r>
            <a:r>
              <a:rPr sz="2550" spc="35" dirty="0">
                <a:latin typeface="Arial"/>
                <a:cs typeface="Arial"/>
              </a:rPr>
              <a:t>workpl</a:t>
            </a:r>
            <a:r>
              <a:rPr sz="2550" spc="145" dirty="0">
                <a:latin typeface="Arial"/>
                <a:cs typeface="Arial"/>
              </a:rPr>
              <a:t>a</a:t>
            </a:r>
            <a:r>
              <a:rPr sz="2550" spc="50" dirty="0">
                <a:latin typeface="Arial"/>
                <a:cs typeface="Arial"/>
              </a:rPr>
              <a:t>ce</a:t>
            </a:r>
            <a:endParaRPr sz="2550">
              <a:latin typeface="Arial"/>
              <a:cs typeface="Arial"/>
            </a:endParaRPr>
          </a:p>
          <a:p>
            <a:pPr>
              <a:lnSpc>
                <a:spcPct val="100000"/>
              </a:lnSpc>
              <a:spcBef>
                <a:spcPts val="21"/>
              </a:spcBef>
              <a:buFont typeface="Arial"/>
              <a:buChar char="•"/>
            </a:pPr>
            <a:endParaRPr sz="1950">
              <a:latin typeface="Times New Roman"/>
              <a:cs typeface="Times New Roman"/>
            </a:endParaRPr>
          </a:p>
          <a:p>
            <a:pPr marL="325755" marR="5080" indent="-313055">
              <a:lnSpc>
                <a:spcPct val="102499"/>
              </a:lnSpc>
              <a:buFont typeface="Arial"/>
              <a:buChar char="•"/>
              <a:tabLst>
                <a:tab pos="326390" algn="l"/>
              </a:tabLst>
            </a:pPr>
            <a:r>
              <a:rPr sz="2550" spc="40" dirty="0">
                <a:latin typeface="Arial"/>
                <a:cs typeface="Arial"/>
              </a:rPr>
              <a:t>Compl</a:t>
            </a:r>
            <a:r>
              <a:rPr sz="2550" spc="90" dirty="0">
                <a:latin typeface="Arial"/>
                <a:cs typeface="Arial"/>
              </a:rPr>
              <a:t>a</a:t>
            </a:r>
            <a:r>
              <a:rPr sz="2550" spc="75" dirty="0">
                <a:latin typeface="Arial"/>
                <a:cs typeface="Arial"/>
              </a:rPr>
              <a:t>in</a:t>
            </a:r>
            <a:r>
              <a:rPr sz="2550" spc="-75" dirty="0">
                <a:latin typeface="Arial"/>
                <a:cs typeface="Arial"/>
              </a:rPr>
              <a:t> </a:t>
            </a:r>
            <a:r>
              <a:rPr sz="2550" dirty="0">
                <a:latin typeface="Arial"/>
                <a:cs typeface="Arial"/>
              </a:rPr>
              <a:t>or</a:t>
            </a:r>
            <a:r>
              <a:rPr sz="2550" spc="210" dirty="0">
                <a:latin typeface="Arial"/>
                <a:cs typeface="Arial"/>
              </a:rPr>
              <a:t> </a:t>
            </a:r>
            <a:r>
              <a:rPr sz="2550" dirty="0">
                <a:latin typeface="Arial"/>
                <a:cs typeface="Arial"/>
              </a:rPr>
              <a:t>request</a:t>
            </a:r>
            <a:r>
              <a:rPr sz="2550" spc="215" dirty="0">
                <a:latin typeface="Arial"/>
                <a:cs typeface="Arial"/>
              </a:rPr>
              <a:t> </a:t>
            </a:r>
            <a:r>
              <a:rPr sz="2550" spc="25" dirty="0">
                <a:latin typeface="Arial"/>
                <a:cs typeface="Arial"/>
              </a:rPr>
              <a:t>hazard</a:t>
            </a:r>
            <a:r>
              <a:rPr sz="2550" spc="80" dirty="0">
                <a:latin typeface="Arial"/>
                <a:cs typeface="Arial"/>
              </a:rPr>
              <a:t> </a:t>
            </a:r>
            <a:r>
              <a:rPr sz="2550" spc="30" dirty="0">
                <a:latin typeface="Arial"/>
                <a:cs typeface="Arial"/>
              </a:rPr>
              <a:t>corr</a:t>
            </a:r>
            <a:r>
              <a:rPr sz="2550" spc="20" dirty="0">
                <a:latin typeface="Arial"/>
                <a:cs typeface="Arial"/>
              </a:rPr>
              <a:t>ection </a:t>
            </a:r>
            <a:r>
              <a:rPr sz="2550" spc="155" dirty="0">
                <a:latin typeface="Arial"/>
                <a:cs typeface="Arial"/>
              </a:rPr>
              <a:t>f</a:t>
            </a:r>
            <a:r>
              <a:rPr sz="2550" spc="40" dirty="0">
                <a:latin typeface="Arial"/>
                <a:cs typeface="Arial"/>
              </a:rPr>
              <a:t>rom</a:t>
            </a:r>
            <a:r>
              <a:rPr sz="2550" spc="20" dirty="0">
                <a:latin typeface="Arial"/>
                <a:cs typeface="Arial"/>
              </a:rPr>
              <a:t> </a:t>
            </a:r>
            <a:r>
              <a:rPr sz="2550" spc="10" dirty="0">
                <a:latin typeface="Arial"/>
                <a:cs typeface="Arial"/>
              </a:rPr>
              <a:t>employer</a:t>
            </a:r>
            <a:endParaRPr sz="2550">
              <a:latin typeface="Arial"/>
              <a:cs typeface="Arial"/>
            </a:endParaRPr>
          </a:p>
        </p:txBody>
      </p:sp>
      <p:sp>
        <p:nvSpPr>
          <p:cNvPr id="6" name="Title 5" hidden="1"/>
          <p:cNvSpPr>
            <a:spLocks noGrp="1"/>
          </p:cNvSpPr>
          <p:nvPr>
            <p:ph type="title"/>
          </p:nvPr>
        </p:nvSpPr>
        <p:spPr>
          <a:xfrm>
            <a:off x="840558" y="981701"/>
            <a:ext cx="8377283" cy="661720"/>
          </a:xfrm>
        </p:spPr>
        <p:txBody>
          <a:bodyPr/>
          <a:lstStyle/>
          <a:p>
            <a:r>
              <a:rPr lang="en-US" dirty="0" smtClean="0"/>
              <a:t>Employee Rights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45"/>
          <p:cNvSpPr/>
          <p:nvPr/>
        </p:nvSpPr>
        <p:spPr>
          <a:xfrm>
            <a:off x="0" y="0"/>
            <a:ext cx="10045336" cy="244275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p:nvPr/>
        </p:nvSpPr>
        <p:spPr>
          <a:xfrm>
            <a:off x="353059" y="1171219"/>
            <a:ext cx="1276985" cy="120650"/>
          </a:xfrm>
          <a:prstGeom prst="rect">
            <a:avLst/>
          </a:prstGeom>
        </p:spPr>
        <p:txBody>
          <a:bodyPr vert="horz" wrap="square" lIns="0" tIns="0" rIns="0" bIns="0" rtlCol="0">
            <a:spAutoFit/>
          </a:bodyPr>
          <a:lstStyle/>
          <a:p>
            <a:pPr marL="12700">
              <a:lnSpc>
                <a:spcPct val="100000"/>
              </a:lnSpc>
            </a:pPr>
            <a:r>
              <a:rPr sz="750" spc="-70" dirty="0">
                <a:solidFill>
                  <a:srgbClr val="5D9367"/>
                </a:solidFill>
                <a:latin typeface="Times New Roman"/>
                <a:cs typeface="Times New Roman"/>
              </a:rPr>
              <a:t>Protecting </a:t>
            </a:r>
            <a:r>
              <a:rPr sz="650" spc="-25" dirty="0">
                <a:solidFill>
                  <a:srgbClr val="5D9367"/>
                </a:solidFill>
                <a:latin typeface="Times New Roman"/>
                <a:cs typeface="Times New Roman"/>
              </a:rPr>
              <a:t>lhe</a:t>
            </a:r>
            <a:r>
              <a:rPr sz="650" spc="-30" dirty="0">
                <a:solidFill>
                  <a:srgbClr val="5D9367"/>
                </a:solidFill>
                <a:latin typeface="Times New Roman"/>
                <a:cs typeface="Times New Roman"/>
              </a:rPr>
              <a:t> </a:t>
            </a:r>
            <a:r>
              <a:rPr sz="700" spc="-80" dirty="0">
                <a:solidFill>
                  <a:srgbClr val="5D9367"/>
                </a:solidFill>
                <a:latin typeface="Arial"/>
                <a:cs typeface="Arial"/>
              </a:rPr>
              <a:t>Peopl</a:t>
            </a:r>
            <a:r>
              <a:rPr sz="700" spc="-15" dirty="0">
                <a:solidFill>
                  <a:srgbClr val="5D9367"/>
                </a:solidFill>
                <a:latin typeface="Arial"/>
                <a:cs typeface="Arial"/>
              </a:rPr>
              <a:t>e</a:t>
            </a:r>
            <a:r>
              <a:rPr sz="700" spc="-90" dirty="0">
                <a:solidFill>
                  <a:srgbClr val="5D9367"/>
                </a:solidFill>
                <a:latin typeface="Arial"/>
                <a:cs typeface="Arial"/>
              </a:rPr>
              <a:t>who</a:t>
            </a:r>
            <a:r>
              <a:rPr sz="700" spc="-40" dirty="0">
                <a:solidFill>
                  <a:srgbClr val="5D9367"/>
                </a:solidFill>
                <a:latin typeface="Arial"/>
                <a:cs typeface="Arial"/>
              </a:rPr>
              <a:t> </a:t>
            </a:r>
            <a:r>
              <a:rPr sz="700" spc="-75" dirty="0">
                <a:solidFill>
                  <a:srgbClr val="5D9367"/>
                </a:solidFill>
                <a:latin typeface="Arial"/>
                <a:cs typeface="Arial"/>
              </a:rPr>
              <a:t>F</a:t>
            </a:r>
            <a:r>
              <a:rPr sz="700" spc="-70" dirty="0">
                <a:solidFill>
                  <a:srgbClr val="5D9367"/>
                </a:solidFill>
                <a:latin typeface="Arial"/>
                <a:cs typeface="Arial"/>
              </a:rPr>
              <a:t>ee</a:t>
            </a:r>
            <a:r>
              <a:rPr sz="700" spc="-15" dirty="0">
                <a:solidFill>
                  <a:srgbClr val="5D9367"/>
                </a:solidFill>
                <a:latin typeface="Arial"/>
                <a:cs typeface="Arial"/>
              </a:rPr>
              <a:t>d</a:t>
            </a:r>
            <a:r>
              <a:rPr sz="650" spc="-70" dirty="0">
                <a:solidFill>
                  <a:srgbClr val="5D9367"/>
                </a:solidFill>
                <a:latin typeface="Arial"/>
                <a:cs typeface="Arial"/>
              </a:rPr>
              <a:t>Ameriea</a:t>
            </a:r>
            <a:endParaRPr sz="650">
              <a:latin typeface="Arial"/>
              <a:cs typeface="Arial"/>
            </a:endParaRPr>
          </a:p>
        </p:txBody>
      </p:sp>
      <p:sp>
        <p:nvSpPr>
          <p:cNvPr id="4" name="object 4"/>
          <p:cNvSpPr txBox="1"/>
          <p:nvPr/>
        </p:nvSpPr>
        <p:spPr>
          <a:xfrm>
            <a:off x="1770379" y="1971691"/>
            <a:ext cx="3182620" cy="349250"/>
          </a:xfrm>
          <a:prstGeom prst="rect">
            <a:avLst/>
          </a:prstGeom>
        </p:spPr>
        <p:txBody>
          <a:bodyPr vert="horz" wrap="square" lIns="0" tIns="0" rIns="0" bIns="0" rtlCol="0">
            <a:spAutoFit/>
          </a:bodyPr>
          <a:lstStyle/>
          <a:p>
            <a:pPr marL="12700">
              <a:lnSpc>
                <a:spcPct val="100000"/>
              </a:lnSpc>
            </a:pPr>
            <a:r>
              <a:rPr sz="2550" spc="-175" dirty="0">
                <a:latin typeface="Arial"/>
                <a:cs typeface="Arial"/>
              </a:rPr>
              <a:t>Y</a:t>
            </a:r>
            <a:r>
              <a:rPr sz="2550" spc="25" dirty="0">
                <a:latin typeface="Arial"/>
                <a:cs typeface="Arial"/>
              </a:rPr>
              <a:t>ou</a:t>
            </a:r>
            <a:r>
              <a:rPr sz="2550" spc="150" dirty="0">
                <a:latin typeface="Arial"/>
                <a:cs typeface="Arial"/>
              </a:rPr>
              <a:t> </a:t>
            </a:r>
            <a:r>
              <a:rPr sz="2550" spc="25" dirty="0">
                <a:latin typeface="Arial"/>
                <a:cs typeface="Arial"/>
              </a:rPr>
              <a:t>have</a:t>
            </a:r>
            <a:r>
              <a:rPr sz="2550" spc="-75" dirty="0">
                <a:latin typeface="Arial"/>
                <a:cs typeface="Arial"/>
              </a:rPr>
              <a:t> </a:t>
            </a:r>
            <a:r>
              <a:rPr sz="2550" spc="20" dirty="0">
                <a:latin typeface="Arial"/>
                <a:cs typeface="Arial"/>
              </a:rPr>
              <a:t>the</a:t>
            </a:r>
            <a:r>
              <a:rPr sz="2550" spc="220" dirty="0">
                <a:latin typeface="Arial"/>
                <a:cs typeface="Arial"/>
              </a:rPr>
              <a:t> </a:t>
            </a:r>
            <a:r>
              <a:rPr sz="2550" dirty="0">
                <a:latin typeface="Arial"/>
                <a:cs typeface="Arial"/>
              </a:rPr>
              <a:t>right</a:t>
            </a:r>
            <a:r>
              <a:rPr sz="2550" spc="-10" dirty="0">
                <a:latin typeface="Arial"/>
                <a:cs typeface="Arial"/>
              </a:rPr>
              <a:t> </a:t>
            </a:r>
            <a:r>
              <a:rPr sz="2550" spc="45" dirty="0">
                <a:latin typeface="Arial"/>
                <a:cs typeface="Arial"/>
              </a:rPr>
              <a:t>to:</a:t>
            </a:r>
            <a:endParaRPr sz="2550">
              <a:latin typeface="Arial"/>
              <a:cs typeface="Arial"/>
            </a:endParaRPr>
          </a:p>
        </p:txBody>
      </p:sp>
      <p:sp>
        <p:nvSpPr>
          <p:cNvPr id="6" name="Title 5" hidden="1"/>
          <p:cNvSpPr>
            <a:spLocks noGrp="1"/>
          </p:cNvSpPr>
          <p:nvPr>
            <p:ph type="title"/>
          </p:nvPr>
        </p:nvSpPr>
        <p:spPr>
          <a:xfrm>
            <a:off x="840558" y="981701"/>
            <a:ext cx="8377283" cy="661720"/>
          </a:xfrm>
        </p:spPr>
        <p:txBody>
          <a:bodyPr/>
          <a:lstStyle/>
          <a:p>
            <a:r>
              <a:rPr lang="en-US" dirty="0" smtClean="0"/>
              <a:t>   Employee Rights</a:t>
            </a:r>
            <a:endParaRPr lang="en-US" dirty="0"/>
          </a:p>
        </p:txBody>
      </p:sp>
      <p:sp>
        <p:nvSpPr>
          <p:cNvPr id="5" name="object 5"/>
          <p:cNvSpPr txBox="1">
            <a:spLocks noGrp="1"/>
          </p:cNvSpPr>
          <p:nvPr>
            <p:ph type="body" idx="4294967295"/>
          </p:nvPr>
        </p:nvSpPr>
        <p:spPr>
          <a:xfrm>
            <a:off x="0" y="2663825"/>
            <a:ext cx="8083550" cy="3883025"/>
          </a:xfrm>
          <a:prstGeom prst="rect">
            <a:avLst/>
          </a:prstGeom>
        </p:spPr>
        <p:txBody>
          <a:bodyPr vert="horz" wrap="square" lIns="0" tIns="0" rIns="0" bIns="0" rtlCol="0">
            <a:spAutoFit/>
          </a:bodyPr>
          <a:lstStyle/>
          <a:p>
            <a:pPr marL="1624965" indent="-320040">
              <a:lnSpc>
                <a:spcPct val="100000"/>
              </a:lnSpc>
              <a:buFont typeface="Arial"/>
              <a:buChar char="•"/>
              <a:tabLst>
                <a:tab pos="1612900" algn="l"/>
              </a:tabLst>
            </a:pPr>
            <a:r>
              <a:rPr spc="20" dirty="0"/>
              <a:t>T</a:t>
            </a:r>
            <a:r>
              <a:rPr spc="30" dirty="0"/>
              <a:t>raining</a:t>
            </a:r>
          </a:p>
          <a:p>
            <a:pPr marL="1624965" marR="503555" indent="-320040">
              <a:lnSpc>
                <a:spcPct val="104200"/>
              </a:lnSpc>
              <a:spcBef>
                <a:spcPts val="2160"/>
              </a:spcBef>
              <a:buFont typeface="Arial"/>
              <a:buChar char="•"/>
              <a:tabLst>
                <a:tab pos="1612900" algn="l"/>
              </a:tabLst>
            </a:pPr>
            <a:r>
              <a:rPr dirty="0"/>
              <a:t>Access</a:t>
            </a:r>
            <a:r>
              <a:rPr spc="195" dirty="0"/>
              <a:t> </a:t>
            </a:r>
            <a:r>
              <a:rPr spc="30" dirty="0"/>
              <a:t>to</a:t>
            </a:r>
            <a:r>
              <a:rPr spc="165" dirty="0"/>
              <a:t> </a:t>
            </a:r>
            <a:r>
              <a:rPr spc="25" dirty="0"/>
              <a:t>hazard</a:t>
            </a:r>
            <a:r>
              <a:rPr spc="30" dirty="0"/>
              <a:t> </a:t>
            </a:r>
            <a:r>
              <a:rPr spc="40" dirty="0"/>
              <a:t>ex</a:t>
            </a:r>
            <a:r>
              <a:rPr spc="20" dirty="0"/>
              <a:t>p</a:t>
            </a:r>
            <a:r>
              <a:rPr spc="35" dirty="0"/>
              <a:t>osure</a:t>
            </a:r>
            <a:r>
              <a:rPr spc="175" dirty="0"/>
              <a:t> </a:t>
            </a:r>
            <a:r>
              <a:rPr spc="70" dirty="0"/>
              <a:t>a</a:t>
            </a:r>
            <a:r>
              <a:rPr spc="55" dirty="0"/>
              <a:t>nd</a:t>
            </a:r>
            <a:r>
              <a:rPr spc="-10" dirty="0"/>
              <a:t> </a:t>
            </a:r>
            <a:r>
              <a:rPr spc="30" dirty="0"/>
              <a:t>med</a:t>
            </a:r>
            <a:r>
              <a:rPr spc="-25" dirty="0"/>
              <a:t>i</a:t>
            </a:r>
            <a:r>
              <a:rPr spc="100" dirty="0"/>
              <a:t>c</a:t>
            </a:r>
            <a:r>
              <a:rPr spc="80" dirty="0"/>
              <a:t>a</a:t>
            </a:r>
            <a:r>
              <a:rPr spc="70" dirty="0"/>
              <a:t>l</a:t>
            </a:r>
            <a:r>
              <a:rPr spc="90" dirty="0"/>
              <a:t> </a:t>
            </a:r>
            <a:r>
              <a:rPr spc="20" dirty="0"/>
              <a:t>records</a:t>
            </a:r>
          </a:p>
          <a:p>
            <a:pPr marL="1292225">
              <a:lnSpc>
                <a:spcPct val="100000"/>
              </a:lnSpc>
              <a:spcBef>
                <a:spcPts val="46"/>
              </a:spcBef>
              <a:buFont typeface="Arial"/>
              <a:buChar char="•"/>
            </a:pPr>
            <a:endParaRPr sz="1950">
              <a:latin typeface="Times New Roman"/>
              <a:cs typeface="Times New Roman"/>
            </a:endParaRPr>
          </a:p>
          <a:p>
            <a:pPr marL="1631314" indent="-326390">
              <a:lnSpc>
                <a:spcPct val="100000"/>
              </a:lnSpc>
              <a:buFont typeface="Arial"/>
              <a:buChar char="•"/>
              <a:tabLst>
                <a:tab pos="1632585" algn="l"/>
              </a:tabLst>
            </a:pPr>
            <a:r>
              <a:rPr spc="-35" dirty="0"/>
              <a:t>F</a:t>
            </a:r>
            <a:r>
              <a:rPr spc="30" dirty="0"/>
              <a:t>ile</a:t>
            </a:r>
            <a:r>
              <a:rPr spc="-20" dirty="0"/>
              <a:t> </a:t>
            </a:r>
            <a:r>
              <a:rPr spc="110" dirty="0"/>
              <a:t>a</a:t>
            </a:r>
            <a:r>
              <a:rPr spc="-85" dirty="0"/>
              <a:t> </a:t>
            </a:r>
            <a:r>
              <a:rPr spc="10" dirty="0"/>
              <a:t>complaint</a:t>
            </a:r>
            <a:r>
              <a:rPr spc="145" dirty="0"/>
              <a:t> </a:t>
            </a:r>
            <a:r>
              <a:rPr spc="35" dirty="0"/>
              <a:t>w</a:t>
            </a:r>
            <a:r>
              <a:rPr spc="20" dirty="0"/>
              <a:t>i</a:t>
            </a:r>
            <a:r>
              <a:rPr spc="50" dirty="0"/>
              <a:t>th</a:t>
            </a:r>
            <a:r>
              <a:rPr spc="70" dirty="0"/>
              <a:t> </a:t>
            </a:r>
            <a:r>
              <a:rPr spc="15" dirty="0"/>
              <a:t>OSHA</a:t>
            </a:r>
          </a:p>
          <a:p>
            <a:pPr marL="1292225">
              <a:lnSpc>
                <a:spcPct val="100000"/>
              </a:lnSpc>
              <a:spcBef>
                <a:spcPts val="34"/>
              </a:spcBef>
              <a:buFont typeface="Arial"/>
              <a:buChar char="•"/>
            </a:pPr>
            <a:endParaRPr sz="2050">
              <a:latin typeface="Times New Roman"/>
              <a:cs typeface="Times New Roman"/>
            </a:endParaRPr>
          </a:p>
          <a:p>
            <a:pPr marL="1631314" indent="-326390">
              <a:lnSpc>
                <a:spcPct val="100000"/>
              </a:lnSpc>
              <a:buFont typeface="Arial"/>
              <a:buChar char="•"/>
              <a:tabLst>
                <a:tab pos="1632585" algn="l"/>
              </a:tabLst>
            </a:pPr>
            <a:r>
              <a:rPr spc="20" dirty="0"/>
              <a:t>Particip</a:t>
            </a:r>
            <a:r>
              <a:rPr spc="-95" dirty="0"/>
              <a:t>a</a:t>
            </a:r>
            <a:r>
              <a:rPr spc="40" dirty="0"/>
              <a:t>te</a:t>
            </a:r>
            <a:r>
              <a:rPr spc="145" dirty="0"/>
              <a:t> </a:t>
            </a:r>
            <a:r>
              <a:rPr spc="45" dirty="0"/>
              <a:t>in</a:t>
            </a:r>
            <a:r>
              <a:rPr spc="-70" dirty="0"/>
              <a:t> </a:t>
            </a:r>
            <a:r>
              <a:rPr spc="25" dirty="0"/>
              <a:t>an</a:t>
            </a:r>
            <a:r>
              <a:rPr spc="50" dirty="0"/>
              <a:t> </a:t>
            </a:r>
            <a:r>
              <a:rPr spc="15" dirty="0"/>
              <a:t>OSHA</a:t>
            </a:r>
            <a:r>
              <a:rPr spc="50" dirty="0"/>
              <a:t> </a:t>
            </a:r>
            <a:r>
              <a:rPr spc="10" dirty="0"/>
              <a:t>inspection</a:t>
            </a:r>
          </a:p>
          <a:p>
            <a:pPr marL="1617980" marR="5080" indent="-313055">
              <a:lnSpc>
                <a:spcPct val="102499"/>
              </a:lnSpc>
              <a:spcBef>
                <a:spcPts val="2210"/>
              </a:spcBef>
              <a:buFont typeface="Arial"/>
              <a:buChar char="•"/>
              <a:tabLst>
                <a:tab pos="1632585" algn="l"/>
              </a:tabLst>
            </a:pPr>
            <a:r>
              <a:rPr spc="15" dirty="0"/>
              <a:t>Be</a:t>
            </a:r>
            <a:r>
              <a:rPr spc="-135" dirty="0"/>
              <a:t> </a:t>
            </a:r>
            <a:r>
              <a:rPr spc="155" dirty="0"/>
              <a:t>f</a:t>
            </a:r>
            <a:r>
              <a:rPr spc="20" dirty="0"/>
              <a:t>ree</a:t>
            </a:r>
            <a:r>
              <a:rPr spc="5" dirty="0"/>
              <a:t> </a:t>
            </a:r>
            <a:r>
              <a:rPr spc="155" dirty="0"/>
              <a:t>f</a:t>
            </a:r>
            <a:r>
              <a:rPr spc="25" dirty="0"/>
              <a:t>rom</a:t>
            </a:r>
            <a:r>
              <a:rPr spc="55" dirty="0"/>
              <a:t> </a:t>
            </a:r>
            <a:r>
              <a:rPr spc="5" dirty="0"/>
              <a:t>retali</a:t>
            </a:r>
            <a:r>
              <a:rPr spc="-80" dirty="0"/>
              <a:t>a</a:t>
            </a:r>
            <a:r>
              <a:rPr spc="10" dirty="0"/>
              <a:t>tion</a:t>
            </a:r>
            <a:r>
              <a:rPr spc="140" dirty="0"/>
              <a:t> </a:t>
            </a:r>
            <a:r>
              <a:rPr dirty="0"/>
              <a:t>for</a:t>
            </a:r>
            <a:r>
              <a:rPr spc="195" dirty="0"/>
              <a:t> </a:t>
            </a:r>
            <a:r>
              <a:rPr spc="10" dirty="0"/>
              <a:t>exercising</a:t>
            </a:r>
            <a:r>
              <a:rPr spc="295" dirty="0"/>
              <a:t> </a:t>
            </a:r>
            <a:r>
              <a:rPr spc="10" dirty="0"/>
              <a:t>safety</a:t>
            </a:r>
            <a:r>
              <a:rPr spc="5" dirty="0"/>
              <a:t> </a:t>
            </a:r>
            <a:r>
              <a:rPr spc="40" dirty="0"/>
              <a:t>and</a:t>
            </a:r>
            <a:r>
              <a:rPr spc="100" dirty="0"/>
              <a:t> </a:t>
            </a:r>
            <a:r>
              <a:rPr spc="70" dirty="0"/>
              <a:t>he</a:t>
            </a:r>
            <a:r>
              <a:rPr spc="25" dirty="0"/>
              <a:t>a</a:t>
            </a:r>
            <a:r>
              <a:rPr spc="15" dirty="0"/>
              <a:t>lth</a:t>
            </a:r>
            <a:r>
              <a:rPr spc="65" dirty="0"/>
              <a:t> </a:t>
            </a:r>
            <a:r>
              <a:rPr dirty="0"/>
              <a:t>rights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a:xfrm>
            <a:off x="840558" y="981701"/>
            <a:ext cx="8377283" cy="1323439"/>
          </a:xfrm>
        </p:spPr>
        <p:txBody>
          <a:bodyPr/>
          <a:lstStyle/>
          <a:p>
            <a:r>
              <a:rPr lang="en-US" dirty="0" smtClean="0"/>
              <a:t>Whistle Blower Protection Program</a:t>
            </a:r>
            <a:endParaRPr lang="en-US" dirty="0"/>
          </a:p>
        </p:txBody>
      </p:sp>
      <p:pic>
        <p:nvPicPr>
          <p:cNvPr id="5122" name="Picture 2" title="About OSH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00" y="38100"/>
            <a:ext cx="10007600" cy="773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17"/>
          <p:cNvSpPr/>
          <p:nvPr/>
        </p:nvSpPr>
        <p:spPr>
          <a:xfrm>
            <a:off x="13064" y="0"/>
            <a:ext cx="10045336"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title="Slide 47"/>
          <p:cNvSpPr/>
          <p:nvPr/>
        </p:nvSpPr>
        <p:spPr>
          <a:xfrm>
            <a:off x="535577" y="313508"/>
            <a:ext cx="522514" cy="19594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1424214" y="115952"/>
            <a:ext cx="1167130" cy="410845"/>
          </a:xfrm>
          <a:prstGeom prst="rect">
            <a:avLst/>
          </a:prstGeom>
        </p:spPr>
        <p:txBody>
          <a:bodyPr vert="horz" wrap="square" lIns="0" tIns="0" rIns="0" bIns="0" rtlCol="0">
            <a:spAutoFit/>
          </a:bodyPr>
          <a:lstStyle/>
          <a:p>
            <a:pPr marL="71120" indent="-58419">
              <a:lnSpc>
                <a:spcPts val="470"/>
              </a:lnSpc>
              <a:buClr>
                <a:srgbClr val="5B6069"/>
              </a:buClr>
              <a:buFont typeface="Arial"/>
              <a:buChar char="•"/>
              <a:tabLst>
                <a:tab pos="71755" algn="l"/>
              </a:tabLst>
            </a:pPr>
            <a:r>
              <a:rPr sz="400" i="1" spc="5" dirty="0">
                <a:solidFill>
                  <a:srgbClr val="82B3DD"/>
                </a:solidFill>
                <a:latin typeface="Arial"/>
                <a:cs typeface="Arial"/>
              </a:rPr>
              <a:t>SIJ'fhcw</a:t>
            </a:r>
            <a:r>
              <a:rPr sz="400" i="1" dirty="0">
                <a:solidFill>
                  <a:srgbClr val="82B3DD"/>
                </a:solidFill>
                <a:latin typeface="Arial"/>
                <a:cs typeface="Arial"/>
              </a:rPr>
              <a:t> </a:t>
            </a:r>
            <a:r>
              <a:rPr sz="400" i="1" spc="-40" dirty="0">
                <a:solidFill>
                  <a:srgbClr val="82B3DD"/>
                </a:solidFill>
                <a:latin typeface="Arial"/>
                <a:cs typeface="Arial"/>
              </a:rPr>
              <a:t> </a:t>
            </a:r>
            <a:r>
              <a:rPr sz="400" i="1" spc="15" dirty="0">
                <a:solidFill>
                  <a:srgbClr val="82B3DD"/>
                </a:solidFill>
                <a:latin typeface="Arial"/>
                <a:cs typeface="Arial"/>
              </a:rPr>
              <a:t>TranspOl'tiftionAsS1stM1C•Acf</a:t>
            </a:r>
            <a:endParaRPr sz="400">
              <a:latin typeface="Arial"/>
              <a:cs typeface="Arial"/>
            </a:endParaRPr>
          </a:p>
          <a:p>
            <a:pPr marL="71120">
              <a:lnSpc>
                <a:spcPts val="409"/>
              </a:lnSpc>
            </a:pPr>
            <a:r>
              <a:rPr sz="350" spc="30" dirty="0">
                <a:solidFill>
                  <a:srgbClr val="878590"/>
                </a:solidFill>
                <a:latin typeface="Times New Roman"/>
                <a:cs typeface="Times New Roman"/>
              </a:rPr>
              <a:t>{</a:t>
            </a:r>
            <a:r>
              <a:rPr sz="350" spc="-20" dirty="0">
                <a:solidFill>
                  <a:srgbClr val="878590"/>
                </a:solidFill>
                <a:latin typeface="Times New Roman"/>
                <a:cs typeface="Times New Roman"/>
              </a:rPr>
              <a:t>1</a:t>
            </a:r>
            <a:r>
              <a:rPr sz="350" spc="5" dirty="0">
                <a:solidFill>
                  <a:srgbClr val="6E6E80"/>
                </a:solidFill>
                <a:latin typeface="Times New Roman"/>
                <a:cs typeface="Times New Roman"/>
              </a:rPr>
              <a:t>81)</a:t>
            </a:r>
            <a:r>
              <a:rPr sz="350" spc="-15" dirty="0">
                <a:solidFill>
                  <a:srgbClr val="6E6E80"/>
                </a:solidFill>
                <a:latin typeface="Times New Roman"/>
                <a:cs typeface="Times New Roman"/>
              </a:rPr>
              <a:t> </a:t>
            </a:r>
            <a:r>
              <a:rPr sz="350" spc="45" dirty="0">
                <a:solidFill>
                  <a:srgbClr val="878590"/>
                </a:solidFill>
                <a:latin typeface="Times New Roman"/>
                <a:cs typeface="Times New Roman"/>
              </a:rPr>
              <a:t>&lt;byS</a:t>
            </a:r>
            <a:r>
              <a:rPr sz="350" spc="30" dirty="0">
                <a:solidFill>
                  <a:srgbClr val="878590"/>
                </a:solidFill>
                <a:latin typeface="Times New Roman"/>
                <a:cs typeface="Times New Roman"/>
              </a:rPr>
              <a:t>)</a:t>
            </a:r>
            <a:endParaRPr sz="350">
              <a:latin typeface="Times New Roman"/>
              <a:cs typeface="Times New Roman"/>
            </a:endParaRPr>
          </a:p>
          <a:p>
            <a:pPr marL="77470" indent="-64769">
              <a:lnSpc>
                <a:spcPts val="420"/>
              </a:lnSpc>
              <a:spcBef>
                <a:spcPts val="95"/>
              </a:spcBef>
              <a:buClr>
                <a:srgbClr val="5B6069"/>
              </a:buClr>
              <a:buFont typeface="Arial"/>
              <a:buChar char="•"/>
              <a:tabLst>
                <a:tab pos="78105" algn="l"/>
              </a:tabLst>
            </a:pPr>
            <a:r>
              <a:rPr sz="400" i="1" spc="-95" dirty="0">
                <a:solidFill>
                  <a:srgbClr val="82B3DD"/>
                </a:solidFill>
                <a:latin typeface="Arial"/>
                <a:cs typeface="Arial"/>
              </a:rPr>
              <a:t>T</a:t>
            </a:r>
            <a:r>
              <a:rPr sz="400" i="1" spc="800" dirty="0">
                <a:solidFill>
                  <a:srgbClr val="82B3DD"/>
                </a:solidFill>
                <a:latin typeface="Arial"/>
                <a:cs typeface="Arial"/>
              </a:rPr>
              <a:t>o</a:t>
            </a:r>
            <a:r>
              <a:rPr sz="400" i="1" spc="25" dirty="0">
                <a:solidFill>
                  <a:srgbClr val="82B3DD"/>
                </a:solidFill>
                <a:latin typeface="Arial"/>
                <a:cs typeface="Arial"/>
              </a:rPr>
              <a:t>$mSQl'ICPsCtmtro1</a:t>
            </a:r>
            <a:r>
              <a:rPr sz="400" i="1" spc="-50" dirty="0">
                <a:solidFill>
                  <a:srgbClr val="82B3DD"/>
                </a:solidFill>
                <a:latin typeface="Arial"/>
                <a:cs typeface="Arial"/>
              </a:rPr>
              <a:t> </a:t>
            </a:r>
            <a:r>
              <a:rPr sz="400" i="1" spc="80" dirty="0">
                <a:solidFill>
                  <a:srgbClr val="5DA3D4"/>
                </a:solidFill>
                <a:latin typeface="Arial"/>
                <a:cs typeface="Arial"/>
              </a:rPr>
              <a:t>A</a:t>
            </a:r>
            <a:r>
              <a:rPr sz="400" i="1" spc="45" dirty="0">
                <a:solidFill>
                  <a:srgbClr val="82B3DD"/>
                </a:solidFill>
                <a:latin typeface="Arial"/>
                <a:cs typeface="Arial"/>
              </a:rPr>
              <a:t>ct</a:t>
            </a:r>
            <a:r>
              <a:rPr sz="400" i="1" spc="-60" dirty="0">
                <a:solidFill>
                  <a:srgbClr val="82B3DD"/>
                </a:solidFill>
                <a:latin typeface="Arial"/>
                <a:cs typeface="Arial"/>
              </a:rPr>
              <a:t> </a:t>
            </a:r>
            <a:r>
              <a:rPr sz="400" i="1" spc="-35" dirty="0">
                <a:solidFill>
                  <a:srgbClr val="878590"/>
                </a:solidFill>
                <a:latin typeface="Arial"/>
                <a:cs typeface="Arial"/>
              </a:rPr>
              <a:t>C30</a:t>
            </a:r>
            <a:r>
              <a:rPr sz="400" i="1" spc="-25" dirty="0">
                <a:solidFill>
                  <a:srgbClr val="878590"/>
                </a:solidFill>
                <a:latin typeface="Arial"/>
                <a:cs typeface="Arial"/>
              </a:rPr>
              <a:t> </a:t>
            </a:r>
            <a:r>
              <a:rPr sz="400" i="1" spc="35" dirty="0">
                <a:solidFill>
                  <a:srgbClr val="6E6E80"/>
                </a:solidFill>
                <a:latin typeface="Arial"/>
                <a:cs typeface="Arial"/>
              </a:rPr>
              <a:t>d</a:t>
            </a:r>
            <a:endParaRPr sz="400">
              <a:latin typeface="Arial"/>
              <a:cs typeface="Arial"/>
            </a:endParaRPr>
          </a:p>
          <a:p>
            <a:pPr marL="71120" indent="-58419">
              <a:lnSpc>
                <a:spcPts val="470"/>
              </a:lnSpc>
              <a:buClr>
                <a:srgbClr val="5B6069"/>
              </a:buClr>
              <a:buFont typeface="Arial"/>
              <a:buChar char="•"/>
              <a:tabLst>
                <a:tab pos="71755" algn="l"/>
              </a:tabLst>
            </a:pPr>
            <a:r>
              <a:rPr sz="400" i="1" spc="30" dirty="0">
                <a:solidFill>
                  <a:srgbClr val="82B3DD"/>
                </a:solidFill>
                <a:latin typeface="Arial"/>
                <a:cs typeface="Arial"/>
              </a:rPr>
              <a:t>WWll'IP</a:t>
            </a:r>
            <a:r>
              <a:rPr sz="400" i="1" spc="45" dirty="0">
                <a:solidFill>
                  <a:srgbClr val="82B3DD"/>
                </a:solidFill>
                <a:latin typeface="Arial"/>
                <a:cs typeface="Arial"/>
              </a:rPr>
              <a:t>I</a:t>
            </a:r>
            <a:r>
              <a:rPr sz="450" i="1" spc="55" dirty="0">
                <a:solidFill>
                  <a:srgbClr val="82B3DD"/>
                </a:solidFill>
                <a:latin typeface="Arial"/>
                <a:cs typeface="Arial"/>
              </a:rPr>
              <a:t>H</a:t>
            </a:r>
            <a:r>
              <a:rPr sz="450" i="1" spc="50" dirty="0">
                <a:solidFill>
                  <a:srgbClr val="82B3DD"/>
                </a:solidFill>
                <a:latin typeface="Arial"/>
                <a:cs typeface="Arial"/>
              </a:rPr>
              <a:t>.</a:t>
            </a:r>
            <a:r>
              <a:rPr sz="400" i="1" spc="-5" dirty="0">
                <a:solidFill>
                  <a:srgbClr val="82B3DD"/>
                </a:solidFill>
                <a:latin typeface="Arial"/>
                <a:cs typeface="Arial"/>
              </a:rPr>
              <a:t>Fr.J,</a:t>
            </a:r>
            <a:r>
              <a:rPr sz="400" i="1" spc="5" dirty="0">
                <a:solidFill>
                  <a:srgbClr val="82B3DD"/>
                </a:solidFill>
                <a:latin typeface="Arial"/>
                <a:cs typeface="Arial"/>
              </a:rPr>
              <a:t>d</a:t>
            </a:r>
            <a:r>
              <a:rPr sz="400" i="1" spc="25" dirty="0">
                <a:solidFill>
                  <a:srgbClr val="82B3DD"/>
                </a:solidFill>
                <a:latin typeface="Arial"/>
                <a:cs typeface="Arial"/>
              </a:rPr>
              <a:t>All'krtion</a:t>
            </a:r>
            <a:r>
              <a:rPr sz="400" i="1" spc="-30" dirty="0">
                <a:solidFill>
                  <a:srgbClr val="82B3DD"/>
                </a:solidFill>
                <a:latin typeface="Arial"/>
                <a:cs typeface="Arial"/>
              </a:rPr>
              <a:t> </a:t>
            </a:r>
            <a:r>
              <a:rPr sz="450" i="1" spc="40" dirty="0">
                <a:solidFill>
                  <a:srgbClr val="82B3DD"/>
                </a:solidFill>
                <a:latin typeface="Times New Roman"/>
                <a:cs typeface="Times New Roman"/>
              </a:rPr>
              <a:t>/'""'s.t</a:t>
            </a:r>
            <a:r>
              <a:rPr sz="450" i="1" spc="150" dirty="0">
                <a:solidFill>
                  <a:srgbClr val="82B3DD"/>
                </a:solidFill>
                <a:latin typeface="Times New Roman"/>
                <a:cs typeface="Times New Roman"/>
              </a:rPr>
              <a:t>m</a:t>
            </a:r>
            <a:r>
              <a:rPr sz="450" i="1" spc="-15" dirty="0">
                <a:solidFill>
                  <a:srgbClr val="82B3DD"/>
                </a:solidFill>
                <a:latin typeface="Times New Roman"/>
                <a:cs typeface="Times New Roman"/>
              </a:rPr>
              <a:t>tlf</a:t>
            </a:r>
            <a:r>
              <a:rPr sz="450" i="1" dirty="0">
                <a:solidFill>
                  <a:srgbClr val="82B3DD"/>
                </a:solidFill>
                <a:latin typeface="Times New Roman"/>
                <a:cs typeface="Times New Roman"/>
              </a:rPr>
              <a:t> </a:t>
            </a:r>
            <a:r>
              <a:rPr sz="450" i="1" spc="-55" dirty="0">
                <a:solidFill>
                  <a:srgbClr val="82B3DD"/>
                </a:solidFill>
                <a:latin typeface="Times New Roman"/>
                <a:cs typeface="Times New Roman"/>
              </a:rPr>
              <a:t> </a:t>
            </a:r>
            <a:r>
              <a:rPr sz="400" i="1" spc="15" dirty="0">
                <a:solidFill>
                  <a:srgbClr val="82B3DD"/>
                </a:solidFill>
                <a:latin typeface="Arial"/>
                <a:cs typeface="Arial"/>
              </a:rPr>
              <a:t>MJd</a:t>
            </a:r>
            <a:endParaRPr sz="400">
              <a:latin typeface="Arial"/>
              <a:cs typeface="Arial"/>
            </a:endParaRPr>
          </a:p>
          <a:p>
            <a:pPr marL="19050" indent="52069">
              <a:lnSpc>
                <a:spcPts val="525"/>
              </a:lnSpc>
            </a:pPr>
            <a:r>
              <a:rPr sz="450" i="1" spc="5" dirty="0">
                <a:solidFill>
                  <a:srgbClr val="82B3DD"/>
                </a:solidFill>
                <a:latin typeface="Arial"/>
                <a:cs typeface="Arial"/>
              </a:rPr>
              <a:t>Rf/form</a:t>
            </a:r>
            <a:r>
              <a:rPr sz="450" i="1" spc="-30" dirty="0">
                <a:solidFill>
                  <a:srgbClr val="82B3DD"/>
                </a:solidFill>
                <a:latin typeface="Arial"/>
                <a:cs typeface="Arial"/>
              </a:rPr>
              <a:t> </a:t>
            </a:r>
            <a:r>
              <a:rPr sz="450" i="1" spc="20" dirty="0">
                <a:solidFill>
                  <a:srgbClr val="82B3DD"/>
                </a:solidFill>
                <a:latin typeface="Times New Roman"/>
                <a:cs typeface="Times New Roman"/>
              </a:rPr>
              <a:t>Act</a:t>
            </a:r>
            <a:r>
              <a:rPr sz="450" i="1" spc="40" dirty="0">
                <a:solidFill>
                  <a:srgbClr val="82B3DD"/>
                </a:solidFill>
                <a:latin typeface="Times New Roman"/>
                <a:cs typeface="Times New Roman"/>
              </a:rPr>
              <a:t> </a:t>
            </a:r>
            <a:r>
              <a:rPr sz="450" i="1" spc="25" dirty="0">
                <a:solidFill>
                  <a:srgbClr val="5DA3D4"/>
                </a:solidFill>
                <a:latin typeface="Arial"/>
                <a:cs typeface="Arial"/>
              </a:rPr>
              <a:t>I</a:t>
            </a:r>
            <a:r>
              <a:rPr sz="450" i="1" spc="65" dirty="0">
                <a:solidFill>
                  <a:srgbClr val="82B3DD"/>
                </a:solidFill>
                <a:latin typeface="Arial"/>
                <a:cs typeface="Arial"/>
              </a:rPr>
              <a:t>MIMZ,,.</a:t>
            </a:r>
            <a:r>
              <a:rPr sz="450" i="1" spc="-30" dirty="0">
                <a:solidFill>
                  <a:srgbClr val="82B3DD"/>
                </a:solidFill>
                <a:latin typeface="Arial"/>
                <a:cs typeface="Arial"/>
              </a:rPr>
              <a:t> </a:t>
            </a:r>
            <a:r>
              <a:rPr sz="450" spc="5" dirty="0">
                <a:solidFill>
                  <a:srgbClr val="82B3DD"/>
                </a:solidFill>
                <a:latin typeface="Arial"/>
                <a:cs typeface="Arial"/>
              </a:rPr>
              <a:t>CIHWI</a:t>
            </a:r>
            <a:r>
              <a:rPr sz="450" spc="-80" dirty="0">
                <a:solidFill>
                  <a:srgbClr val="82B3DD"/>
                </a:solidFill>
                <a:latin typeface="Arial"/>
                <a:cs typeface="Arial"/>
              </a:rPr>
              <a:t>Y</a:t>
            </a:r>
            <a:r>
              <a:rPr sz="450" spc="-145" dirty="0">
                <a:solidFill>
                  <a:srgbClr val="878590"/>
                </a:solidFill>
                <a:latin typeface="Arial"/>
                <a:cs typeface="Arial"/>
              </a:rPr>
              <a:t>l</a:t>
            </a:r>
            <a:r>
              <a:rPr sz="450" spc="-5" dirty="0">
                <a:solidFill>
                  <a:srgbClr val="878590"/>
                </a:solidFill>
                <a:latin typeface="Arial"/>
                <a:cs typeface="Arial"/>
              </a:rPr>
              <a:t>90da'f6&gt;</a:t>
            </a:r>
            <a:endParaRPr sz="450">
              <a:latin typeface="Arial"/>
              <a:cs typeface="Arial"/>
            </a:endParaRPr>
          </a:p>
          <a:p>
            <a:pPr marL="19050">
              <a:lnSpc>
                <a:spcPct val="100000"/>
              </a:lnSpc>
              <a:spcBef>
                <a:spcPts val="180"/>
              </a:spcBef>
            </a:pPr>
            <a:r>
              <a:rPr sz="450" spc="50" dirty="0">
                <a:solidFill>
                  <a:srgbClr val="3F9AD3"/>
                </a:solidFill>
                <a:latin typeface="Times New Roman"/>
                <a:cs typeface="Times New Roman"/>
              </a:rPr>
              <a:t>Unf</a:t>
            </a:r>
            <a:r>
              <a:rPr sz="450" spc="55" dirty="0">
                <a:solidFill>
                  <a:srgbClr val="3F9AD3"/>
                </a:solidFill>
                <a:latin typeface="Times New Roman"/>
                <a:cs typeface="Times New Roman"/>
              </a:rPr>
              <a:t>a</a:t>
            </a:r>
            <a:r>
              <a:rPr sz="450" spc="90" dirty="0">
                <a:solidFill>
                  <a:srgbClr val="5DA3D4"/>
                </a:solidFill>
                <a:latin typeface="Times New Roman"/>
                <a:cs typeface="Times New Roman"/>
              </a:rPr>
              <a:t>v</a:t>
            </a:r>
            <a:r>
              <a:rPr sz="450" spc="70" dirty="0">
                <a:solidFill>
                  <a:srgbClr val="5DA3D4"/>
                </a:solidFill>
                <a:latin typeface="Times New Roman"/>
                <a:cs typeface="Times New Roman"/>
              </a:rPr>
              <a:t>o</a:t>
            </a:r>
            <a:r>
              <a:rPr sz="450" spc="60" dirty="0">
                <a:solidFill>
                  <a:srgbClr val="3F9AD3"/>
                </a:solidFill>
                <a:latin typeface="Times New Roman"/>
                <a:cs typeface="Times New Roman"/>
              </a:rPr>
              <a:t>rab</a:t>
            </a:r>
            <a:r>
              <a:rPr sz="450" spc="80" dirty="0">
                <a:solidFill>
                  <a:srgbClr val="3F9AD3"/>
                </a:solidFill>
                <a:latin typeface="Times New Roman"/>
                <a:cs typeface="Times New Roman"/>
              </a:rPr>
              <a:t>l</a:t>
            </a:r>
            <a:r>
              <a:rPr sz="450" spc="95" dirty="0">
                <a:solidFill>
                  <a:srgbClr val="5DA3D4"/>
                </a:solidFill>
                <a:latin typeface="Times New Roman"/>
                <a:cs typeface="Times New Roman"/>
              </a:rPr>
              <a:t>e</a:t>
            </a:r>
            <a:r>
              <a:rPr sz="450" dirty="0">
                <a:solidFill>
                  <a:srgbClr val="5DA3D4"/>
                </a:solidFill>
                <a:latin typeface="Times New Roman"/>
                <a:cs typeface="Times New Roman"/>
              </a:rPr>
              <a:t> </a:t>
            </a:r>
            <a:r>
              <a:rPr sz="450" spc="105" dirty="0">
                <a:solidFill>
                  <a:srgbClr val="3F9AD3"/>
                </a:solidFill>
                <a:latin typeface="Times New Roman"/>
                <a:cs typeface="Times New Roman"/>
              </a:rPr>
              <a:t>P</a:t>
            </a:r>
            <a:r>
              <a:rPr sz="450" spc="55" dirty="0">
                <a:solidFill>
                  <a:srgbClr val="5DA3D4"/>
                </a:solidFill>
                <a:latin typeface="Times New Roman"/>
                <a:cs typeface="Times New Roman"/>
              </a:rPr>
              <a:t>e</a:t>
            </a:r>
            <a:r>
              <a:rPr sz="450" spc="50" dirty="0">
                <a:solidFill>
                  <a:srgbClr val="3F9AD3"/>
                </a:solidFill>
                <a:latin typeface="Times New Roman"/>
                <a:cs typeface="Times New Roman"/>
              </a:rPr>
              <a:t>r</a:t>
            </a:r>
            <a:r>
              <a:rPr sz="450" spc="90" dirty="0">
                <a:solidFill>
                  <a:srgbClr val="5DA3D4"/>
                </a:solidFill>
                <a:latin typeface="Times New Roman"/>
                <a:cs typeface="Times New Roman"/>
              </a:rPr>
              <a:t>s</a:t>
            </a:r>
            <a:r>
              <a:rPr sz="450" spc="65" dirty="0">
                <a:solidFill>
                  <a:srgbClr val="5DA3D4"/>
                </a:solidFill>
                <a:latin typeface="Times New Roman"/>
                <a:cs typeface="Times New Roman"/>
              </a:rPr>
              <a:t>o</a:t>
            </a:r>
            <a:r>
              <a:rPr sz="450" spc="80" dirty="0">
                <a:solidFill>
                  <a:srgbClr val="3F9AD3"/>
                </a:solidFill>
                <a:latin typeface="Times New Roman"/>
                <a:cs typeface="Times New Roman"/>
              </a:rPr>
              <a:t>n</a:t>
            </a:r>
            <a:r>
              <a:rPr sz="450" spc="105" dirty="0">
                <a:solidFill>
                  <a:srgbClr val="5DA3D4"/>
                </a:solidFill>
                <a:latin typeface="Times New Roman"/>
                <a:cs typeface="Times New Roman"/>
              </a:rPr>
              <a:t>n</a:t>
            </a:r>
            <a:r>
              <a:rPr sz="450" spc="75" dirty="0">
                <a:solidFill>
                  <a:srgbClr val="5DA3D4"/>
                </a:solidFill>
                <a:latin typeface="Times New Roman"/>
                <a:cs typeface="Times New Roman"/>
              </a:rPr>
              <a:t>e</a:t>
            </a:r>
            <a:r>
              <a:rPr sz="450" spc="60" dirty="0">
                <a:solidFill>
                  <a:srgbClr val="3F9AD3"/>
                </a:solidFill>
                <a:latin typeface="Times New Roman"/>
                <a:cs typeface="Times New Roman"/>
              </a:rPr>
              <a:t>l</a:t>
            </a:r>
            <a:r>
              <a:rPr sz="450" spc="10" dirty="0">
                <a:solidFill>
                  <a:srgbClr val="3F9AD3"/>
                </a:solidFill>
                <a:latin typeface="Times New Roman"/>
                <a:cs typeface="Times New Roman"/>
              </a:rPr>
              <a:t> </a:t>
            </a:r>
            <a:r>
              <a:rPr sz="450" spc="95" dirty="0">
                <a:solidFill>
                  <a:srgbClr val="3F9AD3"/>
                </a:solidFill>
                <a:latin typeface="Times New Roman"/>
                <a:cs typeface="Times New Roman"/>
              </a:rPr>
              <a:t>Ae</a:t>
            </a:r>
            <a:r>
              <a:rPr sz="450" spc="70" dirty="0">
                <a:solidFill>
                  <a:srgbClr val="3F9AD3"/>
                </a:solidFill>
                <a:latin typeface="Times New Roman"/>
                <a:cs typeface="Times New Roman"/>
              </a:rPr>
              <a:t>b</a:t>
            </a:r>
            <a:r>
              <a:rPr sz="450" spc="110" dirty="0">
                <a:solidFill>
                  <a:srgbClr val="5DA3D4"/>
                </a:solidFill>
                <a:latin typeface="Times New Roman"/>
                <a:cs typeface="Times New Roman"/>
              </a:rPr>
              <a:t>ons</a:t>
            </a:r>
            <a:endParaRPr sz="450">
              <a:latin typeface="Times New Roman"/>
              <a:cs typeface="Times New Roman"/>
            </a:endParaRPr>
          </a:p>
        </p:txBody>
      </p:sp>
      <p:sp>
        <p:nvSpPr>
          <p:cNvPr id="5" name="object 5"/>
          <p:cNvSpPr txBox="1"/>
          <p:nvPr/>
        </p:nvSpPr>
        <p:spPr>
          <a:xfrm>
            <a:off x="2828471" y="98066"/>
            <a:ext cx="1323340" cy="329565"/>
          </a:xfrm>
          <a:prstGeom prst="rect">
            <a:avLst/>
          </a:prstGeom>
        </p:spPr>
        <p:txBody>
          <a:bodyPr vert="horz" wrap="square" lIns="0" tIns="0" rIns="0" bIns="0" rtlCol="0">
            <a:spAutoFit/>
          </a:bodyPr>
          <a:lstStyle/>
          <a:p>
            <a:pPr marL="51435">
              <a:lnSpc>
                <a:spcPts val="525"/>
              </a:lnSpc>
            </a:pPr>
            <a:r>
              <a:rPr sz="400" spc="25" dirty="0">
                <a:solidFill>
                  <a:srgbClr val="878590"/>
                </a:solidFill>
                <a:latin typeface="Times New Roman"/>
                <a:cs typeface="Times New Roman"/>
              </a:rPr>
              <a:t>wtit:ton</a:t>
            </a:r>
            <a:r>
              <a:rPr sz="400" spc="-25" dirty="0">
                <a:solidFill>
                  <a:srgbClr val="878590"/>
                </a:solidFill>
                <a:latin typeface="Times New Roman"/>
                <a:cs typeface="Times New Roman"/>
              </a:rPr>
              <a:t> </a:t>
            </a:r>
            <a:r>
              <a:rPr sz="450" spc="20" dirty="0">
                <a:solidFill>
                  <a:srgbClr val="878590"/>
                </a:solidFill>
                <a:latin typeface="Times New Roman"/>
                <a:cs typeface="Times New Roman"/>
              </a:rPr>
              <a:t>c:onl!)l*</a:t>
            </a:r>
            <a:r>
              <a:rPr sz="450" spc="10" dirty="0">
                <a:solidFill>
                  <a:srgbClr val="878590"/>
                </a:solidFill>
                <a:latin typeface="Times New Roman"/>
                <a:cs typeface="Times New Roman"/>
              </a:rPr>
              <a:t>i</a:t>
            </a:r>
            <a:r>
              <a:rPr sz="450" spc="30" dirty="0">
                <a:solidFill>
                  <a:srgbClr val="8C726D"/>
                </a:solidFill>
                <a:latin typeface="Times New Roman"/>
                <a:cs typeface="Times New Roman"/>
              </a:rPr>
              <a:t>t</a:t>
            </a:r>
            <a:r>
              <a:rPr sz="450" spc="-15" dirty="0">
                <a:solidFill>
                  <a:srgbClr val="8C726D"/>
                </a:solidFill>
                <a:latin typeface="Times New Roman"/>
                <a:cs typeface="Times New Roman"/>
              </a:rPr>
              <a:t> </a:t>
            </a:r>
            <a:r>
              <a:rPr sz="400" spc="-10" dirty="0">
                <a:solidFill>
                  <a:srgbClr val="878590"/>
                </a:solidFill>
                <a:latin typeface="Arial"/>
                <a:cs typeface="Arial"/>
              </a:rPr>
              <a:t>lOU'IOCbSOi&gt;t</a:t>
            </a:r>
            <a:r>
              <a:rPr sz="400" spc="-40" dirty="0">
                <a:solidFill>
                  <a:srgbClr val="878590"/>
                </a:solidFill>
                <a:latin typeface="Arial"/>
                <a:cs typeface="Arial"/>
              </a:rPr>
              <a:t> </a:t>
            </a:r>
            <a:r>
              <a:rPr sz="400" spc="45" dirty="0">
                <a:solidFill>
                  <a:srgbClr val="878590"/>
                </a:solidFill>
                <a:latin typeface="Arial"/>
                <a:cs typeface="Arial"/>
              </a:rPr>
              <a:t>OSHA</a:t>
            </a:r>
            <a:r>
              <a:rPr sz="400" spc="-10" dirty="0">
                <a:solidFill>
                  <a:srgbClr val="878590"/>
                </a:solidFill>
                <a:latin typeface="Arial"/>
                <a:cs typeface="Arial"/>
              </a:rPr>
              <a:t> </a:t>
            </a:r>
            <a:r>
              <a:rPr sz="400" spc="10" dirty="0">
                <a:solidFill>
                  <a:srgbClr val="9A959C"/>
                </a:solidFill>
                <a:latin typeface="Times New Roman"/>
                <a:cs typeface="Times New Roman"/>
              </a:rPr>
              <a:t>rogieln:ll</a:t>
            </a:r>
            <a:endParaRPr sz="400">
              <a:latin typeface="Times New Roman"/>
              <a:cs typeface="Times New Roman"/>
            </a:endParaRPr>
          </a:p>
          <a:p>
            <a:pPr marL="12700" marR="5080">
              <a:lnSpc>
                <a:spcPct val="76300"/>
              </a:lnSpc>
              <a:spcBef>
                <a:spcPts val="114"/>
              </a:spcBef>
            </a:pPr>
            <a:r>
              <a:rPr sz="450" spc="5" dirty="0">
                <a:solidFill>
                  <a:srgbClr val="878590"/>
                </a:solidFill>
                <a:latin typeface="Arial"/>
                <a:cs typeface="Arial"/>
              </a:rPr>
              <a:t>o</a:t>
            </a:r>
            <a:r>
              <a:rPr sz="450" spc="100" dirty="0">
                <a:solidFill>
                  <a:srgbClr val="8C726D"/>
                </a:solidFill>
                <a:latin typeface="Arial"/>
                <a:cs typeface="Arial"/>
              </a:rPr>
              <a:t>r</a:t>
            </a:r>
            <a:r>
              <a:rPr sz="450" spc="85" dirty="0">
                <a:solidFill>
                  <a:srgbClr val="878590"/>
                </a:solidFill>
                <a:latin typeface="Arial"/>
                <a:cs typeface="Arial"/>
              </a:rPr>
              <a:t>ar</a:t>
            </a:r>
            <a:r>
              <a:rPr sz="450" spc="150" dirty="0">
                <a:solidFill>
                  <a:srgbClr val="878590"/>
                </a:solidFill>
                <a:latin typeface="Arial"/>
                <a:cs typeface="Arial"/>
              </a:rPr>
              <a:t>u</a:t>
            </a:r>
            <a:r>
              <a:rPr sz="400" spc="35" dirty="0">
                <a:solidFill>
                  <a:srgbClr val="878590"/>
                </a:solidFill>
                <a:latin typeface="Times New Roman"/>
                <a:cs typeface="Times New Roman"/>
              </a:rPr>
              <a:t>offic9</a:t>
            </a:r>
            <a:r>
              <a:rPr sz="400" dirty="0">
                <a:solidFill>
                  <a:srgbClr val="878590"/>
                </a:solidFill>
                <a:latin typeface="Times New Roman"/>
                <a:cs typeface="Times New Roman"/>
              </a:rPr>
              <a:t> </a:t>
            </a:r>
            <a:r>
              <a:rPr sz="400" spc="-15" dirty="0">
                <a:solidFill>
                  <a:srgbClr val="878590"/>
                </a:solidFill>
                <a:latin typeface="Times New Roman"/>
                <a:cs typeface="Times New Roman"/>
              </a:rPr>
              <a:t> </a:t>
            </a:r>
            <a:r>
              <a:rPr sz="400" spc="40" dirty="0">
                <a:solidFill>
                  <a:srgbClr val="878590"/>
                </a:solidFill>
                <a:latin typeface="Arial"/>
                <a:cs typeface="Arial"/>
              </a:rPr>
              <a:t>\Nhl-.</a:t>
            </a:r>
            <a:r>
              <a:rPr sz="400" spc="95" dirty="0">
                <a:solidFill>
                  <a:srgbClr val="878590"/>
                </a:solidFill>
                <a:latin typeface="Arial"/>
                <a:cs typeface="Arial"/>
              </a:rPr>
              <a:t>n</a:t>
            </a:r>
            <a:r>
              <a:rPr sz="450" dirty="0">
                <a:solidFill>
                  <a:srgbClr val="878590"/>
                </a:solidFill>
                <a:latin typeface="Arial"/>
                <a:cs typeface="Arial"/>
              </a:rPr>
              <a:t>(l(lml)l.il</a:t>
            </a:r>
            <a:r>
              <a:rPr sz="450" spc="-60" dirty="0">
                <a:solidFill>
                  <a:srgbClr val="878590"/>
                </a:solidFill>
                <a:latin typeface="Arial"/>
                <a:cs typeface="Arial"/>
              </a:rPr>
              <a:t> </a:t>
            </a:r>
            <a:r>
              <a:rPr sz="450" spc="5" dirty="0">
                <a:solidFill>
                  <a:srgbClr val="6E6E80"/>
                </a:solidFill>
                <a:latin typeface="Arial"/>
                <a:cs typeface="Arial"/>
              </a:rPr>
              <a:t>n</a:t>
            </a:r>
            <a:r>
              <a:rPr sz="450" spc="10" dirty="0">
                <a:solidFill>
                  <a:srgbClr val="878590"/>
                </a:solidFill>
                <a:latin typeface="Arial"/>
                <a:cs typeface="Arial"/>
              </a:rPr>
              <a:t>ts</a:t>
            </a:r>
            <a:r>
              <a:rPr sz="450" spc="-45" dirty="0">
                <a:solidFill>
                  <a:srgbClr val="878590"/>
                </a:solidFill>
                <a:latin typeface="Arial"/>
                <a:cs typeface="Arial"/>
              </a:rPr>
              <a:t> </a:t>
            </a:r>
            <a:r>
              <a:rPr sz="450" spc="85" dirty="0">
                <a:solidFill>
                  <a:srgbClr val="6E6E80"/>
                </a:solidFill>
                <a:latin typeface="Arial"/>
                <a:cs typeface="Arial"/>
              </a:rPr>
              <a:t>m</a:t>
            </a:r>
            <a:r>
              <a:rPr sz="450" spc="-25" dirty="0">
                <a:solidFill>
                  <a:srgbClr val="878590"/>
                </a:solidFill>
                <a:latin typeface="Arial"/>
                <a:cs typeface="Arial"/>
              </a:rPr>
              <a:t>w</a:t>
            </a:r>
            <a:r>
              <a:rPr sz="450" spc="30" dirty="0">
                <a:solidFill>
                  <a:srgbClr val="878590"/>
                </a:solidFill>
                <a:latin typeface="Arial"/>
                <a:cs typeface="Arial"/>
              </a:rPr>
              <a:t>v</a:t>
            </a:r>
            <a:r>
              <a:rPr sz="400" spc="65" dirty="0">
                <a:solidFill>
                  <a:srgbClr val="878590"/>
                </a:solidFill>
                <a:latin typeface="Times New Roman"/>
                <a:cs typeface="Times New Roman"/>
              </a:rPr>
              <a:t>be</a:t>
            </a:r>
            <a:r>
              <a:rPr sz="400" spc="-5" dirty="0">
                <a:solidFill>
                  <a:srgbClr val="878590"/>
                </a:solidFill>
                <a:latin typeface="Times New Roman"/>
                <a:cs typeface="Times New Roman"/>
              </a:rPr>
              <a:t> </a:t>
            </a:r>
            <a:r>
              <a:rPr sz="450" spc="-20" dirty="0">
                <a:solidFill>
                  <a:srgbClr val="878590"/>
                </a:solidFill>
                <a:latin typeface="Times New Roman"/>
                <a:cs typeface="Times New Roman"/>
              </a:rPr>
              <a:t>filllcl</a:t>
            </a:r>
            <a:r>
              <a:rPr sz="450" spc="-15" dirty="0">
                <a:solidFill>
                  <a:srgbClr val="878590"/>
                </a:solidFill>
                <a:latin typeface="Times New Roman"/>
                <a:cs typeface="Times New Roman"/>
              </a:rPr>
              <a:t> </a:t>
            </a:r>
            <a:r>
              <a:rPr sz="400" spc="50" dirty="0">
                <a:solidFill>
                  <a:srgbClr val="878590"/>
                </a:solidFill>
                <a:latin typeface="Times New Roman"/>
                <a:cs typeface="Times New Roman"/>
              </a:rPr>
              <a:t>b¥</a:t>
            </a:r>
            <a:r>
              <a:rPr sz="400" spc="25" dirty="0">
                <a:solidFill>
                  <a:srgbClr val="878590"/>
                </a:solidFill>
                <a:latin typeface="Times New Roman"/>
                <a:cs typeface="Times New Roman"/>
              </a:rPr>
              <a:t> </a:t>
            </a:r>
            <a:r>
              <a:rPr sz="550" spc="-20" dirty="0">
                <a:solidFill>
                  <a:srgbClr val="878590"/>
                </a:solidFill>
                <a:latin typeface="Times New Roman"/>
                <a:cs typeface="Times New Roman"/>
              </a:rPr>
              <a:t>t1e</a:t>
            </a:r>
            <a:r>
              <a:rPr sz="550" spc="-25" dirty="0">
                <a:solidFill>
                  <a:srgbClr val="878590"/>
                </a:solidFill>
                <a:latin typeface="Times New Roman"/>
                <a:cs typeface="Times New Roman"/>
              </a:rPr>
              <a:t>s</a:t>
            </a:r>
            <a:r>
              <a:rPr sz="550" spc="-229" dirty="0">
                <a:solidFill>
                  <a:srgbClr val="6E6E80"/>
                </a:solidFill>
                <a:latin typeface="Times New Roman"/>
                <a:cs typeface="Times New Roman"/>
              </a:rPr>
              <a:t>1</a:t>
            </a:r>
            <a:r>
              <a:rPr sz="550" spc="-25" dirty="0">
                <a:solidFill>
                  <a:srgbClr val="878590"/>
                </a:solidFill>
                <a:latin typeface="Times New Roman"/>
                <a:cs typeface="Times New Roman"/>
              </a:rPr>
              <a:t>mn</a:t>
            </a:r>
            <a:r>
              <a:rPr sz="550" spc="-75" dirty="0">
                <a:solidFill>
                  <a:srgbClr val="878590"/>
                </a:solidFill>
                <a:latin typeface="Times New Roman"/>
                <a:cs typeface="Times New Roman"/>
              </a:rPr>
              <a:t>o</a:t>
            </a:r>
            <a:r>
              <a:rPr sz="550" spc="114" dirty="0">
                <a:solidFill>
                  <a:srgbClr val="A1A0BA"/>
                </a:solidFill>
                <a:latin typeface="Times New Roman"/>
                <a:cs typeface="Times New Roman"/>
              </a:rPr>
              <a:t>,</a:t>
            </a:r>
            <a:r>
              <a:rPr sz="550" spc="-25" dirty="0">
                <a:solidFill>
                  <a:srgbClr val="878590"/>
                </a:solidFill>
                <a:latin typeface="Times New Roman"/>
                <a:cs typeface="Times New Roman"/>
              </a:rPr>
              <a:t>otoetronk</a:t>
            </a:r>
            <a:r>
              <a:rPr sz="550" dirty="0">
                <a:solidFill>
                  <a:srgbClr val="878590"/>
                </a:solidFill>
                <a:latin typeface="Times New Roman"/>
                <a:cs typeface="Times New Roman"/>
              </a:rPr>
              <a:t> </a:t>
            </a:r>
            <a:r>
              <a:rPr sz="450" spc="15" dirty="0">
                <a:solidFill>
                  <a:srgbClr val="878590"/>
                </a:solidFill>
                <a:latin typeface="Times New Roman"/>
                <a:cs typeface="Times New Roman"/>
              </a:rPr>
              <a:t>COfM'Ulie3dan, </a:t>
            </a:r>
            <a:r>
              <a:rPr sz="450" spc="30" dirty="0">
                <a:solidFill>
                  <a:srgbClr val="878590"/>
                </a:solidFill>
                <a:latin typeface="Times New Roman"/>
                <a:cs typeface="Times New Roman"/>
              </a:rPr>
              <a:t>hand</a:t>
            </a:r>
            <a:r>
              <a:rPr sz="450" spc="-50" dirty="0">
                <a:solidFill>
                  <a:srgbClr val="878590"/>
                </a:solidFill>
                <a:latin typeface="Times New Roman"/>
                <a:cs typeface="Times New Roman"/>
              </a:rPr>
              <a:t> </a:t>
            </a:r>
            <a:r>
              <a:rPr sz="550" spc="-30" dirty="0">
                <a:solidFill>
                  <a:srgbClr val="878590"/>
                </a:solidFill>
                <a:latin typeface="Times New Roman"/>
                <a:cs typeface="Times New Roman"/>
              </a:rPr>
              <a:t>oonvorv</a:t>
            </a:r>
            <a:r>
              <a:rPr sz="550" spc="-20" dirty="0">
                <a:solidFill>
                  <a:srgbClr val="878590"/>
                </a:solidFill>
                <a:latin typeface="Times New Roman"/>
                <a:cs typeface="Times New Roman"/>
              </a:rPr>
              <a:t> </a:t>
            </a:r>
            <a:r>
              <a:rPr sz="450" spc="15" dirty="0">
                <a:solidFill>
                  <a:srgbClr val="6E6E80"/>
                </a:solidFill>
                <a:latin typeface="Arial"/>
                <a:cs typeface="Arial"/>
              </a:rPr>
              <a:t>du</a:t>
            </a:r>
            <a:r>
              <a:rPr sz="450" spc="-20" dirty="0">
                <a:solidFill>
                  <a:srgbClr val="6E6E80"/>
                </a:solidFill>
                <a:latin typeface="Arial"/>
                <a:cs typeface="Arial"/>
              </a:rPr>
              <a:t>n</a:t>
            </a:r>
            <a:r>
              <a:rPr sz="450" spc="55" dirty="0">
                <a:solidFill>
                  <a:srgbClr val="878590"/>
                </a:solidFill>
                <a:latin typeface="Arial"/>
                <a:cs typeface="Arial"/>
              </a:rPr>
              <a:t>n</a:t>
            </a:r>
            <a:r>
              <a:rPr sz="450" spc="105" dirty="0">
                <a:solidFill>
                  <a:srgbClr val="878590"/>
                </a:solidFill>
                <a:latin typeface="Arial"/>
                <a:cs typeface="Arial"/>
              </a:rPr>
              <a:t>o</a:t>
            </a:r>
            <a:r>
              <a:rPr sz="450" spc="10" dirty="0">
                <a:solidFill>
                  <a:srgbClr val="878590"/>
                </a:solidFill>
                <a:latin typeface="Arial"/>
                <a:cs typeface="Arial"/>
              </a:rPr>
              <a:t>bus</a:t>
            </a:r>
            <a:r>
              <a:rPr sz="450" spc="-50" dirty="0">
                <a:solidFill>
                  <a:srgbClr val="878590"/>
                </a:solidFill>
                <a:latin typeface="Arial"/>
                <a:cs typeface="Arial"/>
              </a:rPr>
              <a:t>l</a:t>
            </a:r>
            <a:r>
              <a:rPr sz="450" spc="5" dirty="0">
                <a:solidFill>
                  <a:srgbClr val="6E6E80"/>
                </a:solidFill>
                <a:latin typeface="Arial"/>
                <a:cs typeface="Arial"/>
              </a:rPr>
              <a:t>n</a:t>
            </a:r>
            <a:r>
              <a:rPr sz="450" spc="-5" dirty="0">
                <a:solidFill>
                  <a:srgbClr val="878590"/>
                </a:solidFill>
                <a:latin typeface="Arial"/>
                <a:cs typeface="Arial"/>
              </a:rPr>
              <a:t>00</a:t>
            </a:r>
            <a:r>
              <a:rPr sz="450" spc="20" dirty="0">
                <a:solidFill>
                  <a:srgbClr val="878590"/>
                </a:solidFill>
                <a:latin typeface="Arial"/>
                <a:cs typeface="Arial"/>
              </a:rPr>
              <a:t>6</a:t>
            </a:r>
            <a:r>
              <a:rPr sz="500" spc="-45" dirty="0">
                <a:solidFill>
                  <a:srgbClr val="878590"/>
                </a:solidFill>
                <a:latin typeface="Times New Roman"/>
                <a:cs typeface="Times New Roman"/>
              </a:rPr>
              <a:t>hOl.#'s..</a:t>
            </a:r>
            <a:r>
              <a:rPr sz="500" spc="-15" dirty="0">
                <a:solidFill>
                  <a:srgbClr val="878590"/>
                </a:solidFill>
                <a:latin typeface="Times New Roman"/>
                <a:cs typeface="Times New Roman"/>
              </a:rPr>
              <a:t> </a:t>
            </a:r>
            <a:r>
              <a:rPr sz="450" spc="165" dirty="0">
                <a:solidFill>
                  <a:srgbClr val="878590"/>
                </a:solidFill>
                <a:latin typeface="Arial"/>
                <a:cs typeface="Arial"/>
              </a:rPr>
              <a:t>u</a:t>
            </a:r>
            <a:r>
              <a:rPr sz="450" spc="75" dirty="0">
                <a:solidFill>
                  <a:srgbClr val="878590"/>
                </a:solidFill>
                <a:latin typeface="Arial"/>
                <a:cs typeface="Arial"/>
              </a:rPr>
              <a:t>s</a:t>
            </a:r>
            <a:r>
              <a:rPr sz="450" spc="75" dirty="0">
                <a:solidFill>
                  <a:srgbClr val="B87E7C"/>
                </a:solidFill>
                <a:latin typeface="Arial"/>
                <a:cs typeface="Arial"/>
              </a:rPr>
              <a:t>.</a:t>
            </a:r>
            <a:r>
              <a:rPr sz="450" spc="50" dirty="0">
                <a:solidFill>
                  <a:srgbClr val="878590"/>
                </a:solidFill>
                <a:latin typeface="Arial"/>
                <a:cs typeface="Arial"/>
              </a:rPr>
              <a:t>msl</a:t>
            </a:r>
            <a:r>
              <a:rPr sz="450" spc="10" dirty="0">
                <a:solidFill>
                  <a:srgbClr val="878590"/>
                </a:solidFill>
                <a:latin typeface="Arial"/>
                <a:cs typeface="Arial"/>
              </a:rPr>
              <a:t>l</a:t>
            </a:r>
            <a:r>
              <a:rPr sz="450" spc="-5" dirty="0">
                <a:solidFill>
                  <a:srgbClr val="878590"/>
                </a:solidFill>
                <a:latin typeface="Arial"/>
                <a:cs typeface="Arial"/>
              </a:rPr>
              <a:t>tc:onflm'latton</a:t>
            </a:r>
            <a:endParaRPr sz="450">
              <a:latin typeface="Arial"/>
              <a:cs typeface="Arial"/>
            </a:endParaRPr>
          </a:p>
          <a:p>
            <a:pPr marL="12700">
              <a:lnSpc>
                <a:spcPts val="445"/>
              </a:lnSpc>
            </a:pPr>
            <a:r>
              <a:rPr sz="400" spc="-5" dirty="0">
                <a:solidFill>
                  <a:srgbClr val="878590"/>
                </a:solidFill>
                <a:latin typeface="Arial"/>
                <a:cs typeface="Arial"/>
              </a:rPr>
              <a:t>Slill</a:t>
            </a:r>
            <a:r>
              <a:rPr sz="400" spc="-15" dirty="0">
                <a:solidFill>
                  <a:srgbClr val="878590"/>
                </a:solidFill>
                <a:latin typeface="Arial"/>
                <a:cs typeface="Arial"/>
              </a:rPr>
              <a:t>V</a:t>
            </a:r>
            <a:r>
              <a:rPr sz="400" spc="15" dirty="0">
                <a:solidFill>
                  <a:srgbClr val="6E6E80"/>
                </a:solidFill>
                <a:latin typeface="Arial"/>
                <a:cs typeface="Arial"/>
              </a:rPr>
              <a:t>i</a:t>
            </a:r>
            <a:r>
              <a:rPr sz="400" dirty="0">
                <a:solidFill>
                  <a:srgbClr val="6E6E80"/>
                </a:solidFill>
                <a:latin typeface="Arial"/>
                <a:cs typeface="Arial"/>
              </a:rPr>
              <a:t>c</a:t>
            </a:r>
            <a:r>
              <a:rPr sz="400" spc="1110" dirty="0">
                <a:solidFill>
                  <a:srgbClr val="878590"/>
                </a:solidFill>
                <a:latin typeface="Arial"/>
                <a:cs typeface="Arial"/>
              </a:rPr>
              <a:t>o</a:t>
            </a:r>
            <a:r>
              <a:rPr sz="400" spc="890" dirty="0">
                <a:solidFill>
                  <a:srgbClr val="878590"/>
                </a:solidFill>
                <a:latin typeface="Arial"/>
                <a:cs typeface="Arial"/>
              </a:rPr>
              <a:t>s</a:t>
            </a:r>
            <a:r>
              <a:rPr sz="400" spc="90" dirty="0">
                <a:solidFill>
                  <a:srgbClr val="A56B79"/>
                </a:solidFill>
                <a:latin typeface="Arial"/>
                <a:cs typeface="Arial"/>
              </a:rPr>
              <a:t>.</a:t>
            </a:r>
            <a:r>
              <a:rPr sz="400" spc="145" dirty="0">
                <a:solidFill>
                  <a:srgbClr val="878590"/>
                </a:solidFill>
                <a:latin typeface="Arial"/>
                <a:cs typeface="Arial"/>
              </a:rPr>
              <a:t>OJodwrlhi</a:t>
            </a:r>
            <a:r>
              <a:rPr sz="400" spc="90" dirty="0">
                <a:solidFill>
                  <a:srgbClr val="878590"/>
                </a:solidFill>
                <a:latin typeface="Arial"/>
                <a:cs typeface="Arial"/>
              </a:rPr>
              <a:t>r</a:t>
            </a:r>
            <a:r>
              <a:rPr sz="400" spc="15" dirty="0">
                <a:solidFill>
                  <a:srgbClr val="8C726D"/>
                </a:solidFill>
                <a:latin typeface="Arial"/>
                <a:cs typeface="Arial"/>
              </a:rPr>
              <a:t>r</a:t>
            </a:r>
            <a:r>
              <a:rPr sz="400" spc="40" dirty="0">
                <a:solidFill>
                  <a:srgbClr val="526B91"/>
                </a:solidFill>
                <a:latin typeface="Arial"/>
                <a:cs typeface="Arial"/>
              </a:rPr>
              <a:t>t</a:t>
            </a:r>
            <a:r>
              <a:rPr sz="400" spc="65" dirty="0">
                <a:solidFill>
                  <a:srgbClr val="878590"/>
                </a:solidFill>
                <a:latin typeface="Arial"/>
                <a:cs typeface="Arial"/>
              </a:rPr>
              <a:t>y</a:t>
            </a:r>
            <a:endParaRPr sz="400">
              <a:latin typeface="Arial"/>
              <a:cs typeface="Arial"/>
            </a:endParaRPr>
          </a:p>
        </p:txBody>
      </p:sp>
      <p:sp>
        <p:nvSpPr>
          <p:cNvPr id="6" name="object 6"/>
          <p:cNvSpPr txBox="1"/>
          <p:nvPr/>
        </p:nvSpPr>
        <p:spPr>
          <a:xfrm>
            <a:off x="2828471" y="394825"/>
            <a:ext cx="1193800" cy="95250"/>
          </a:xfrm>
          <a:prstGeom prst="rect">
            <a:avLst/>
          </a:prstGeom>
        </p:spPr>
        <p:txBody>
          <a:bodyPr vert="horz" wrap="square" lIns="0" tIns="0" rIns="0" bIns="0" rtlCol="0">
            <a:spAutoFit/>
          </a:bodyPr>
          <a:lstStyle/>
          <a:p>
            <a:pPr marL="12700">
              <a:lnSpc>
                <a:spcPct val="100000"/>
              </a:lnSpc>
            </a:pPr>
            <a:r>
              <a:rPr sz="550" spc="-40" dirty="0">
                <a:solidFill>
                  <a:srgbClr val="878590"/>
                </a:solidFill>
                <a:latin typeface="Times New Roman"/>
                <a:cs typeface="Times New Roman"/>
              </a:rPr>
              <a:t>commete1</a:t>
            </a:r>
            <a:r>
              <a:rPr sz="550" dirty="0">
                <a:solidFill>
                  <a:srgbClr val="878590"/>
                </a:solidFill>
                <a:latin typeface="Times New Roman"/>
                <a:cs typeface="Times New Roman"/>
              </a:rPr>
              <a:t>a</a:t>
            </a:r>
            <a:r>
              <a:rPr sz="550" spc="-35" dirty="0">
                <a:solidFill>
                  <a:srgbClr val="753F80"/>
                </a:solidFill>
                <a:latin typeface="Times New Roman"/>
                <a:cs typeface="Times New Roman"/>
              </a:rPr>
              <a:t>l</a:t>
            </a:r>
            <a:r>
              <a:rPr sz="550" spc="-55" dirty="0">
                <a:solidFill>
                  <a:srgbClr val="753F80"/>
                </a:solidFill>
                <a:latin typeface="Times New Roman"/>
                <a:cs typeface="Times New Roman"/>
              </a:rPr>
              <a:t> </a:t>
            </a:r>
            <a:r>
              <a:rPr sz="550" spc="-10" dirty="0">
                <a:solidFill>
                  <a:srgbClr val="878590"/>
                </a:solidFill>
                <a:latin typeface="Times New Roman"/>
                <a:cs typeface="Times New Roman"/>
              </a:rPr>
              <a:t>cam</a:t>
            </a:r>
            <a:r>
              <a:rPr sz="550" spc="-25" dirty="0">
                <a:solidFill>
                  <a:srgbClr val="878590"/>
                </a:solidFill>
                <a:latin typeface="Times New Roman"/>
                <a:cs typeface="Times New Roman"/>
              </a:rPr>
              <a:t>e</a:t>
            </a:r>
            <a:r>
              <a:rPr sz="550" spc="-30" dirty="0">
                <a:solidFill>
                  <a:srgbClr val="6E6E80"/>
                </a:solidFill>
                <a:latin typeface="Times New Roman"/>
                <a:cs typeface="Times New Roman"/>
              </a:rPr>
              <a:t>r</a:t>
            </a:r>
            <a:r>
              <a:rPr sz="550" spc="65" dirty="0">
                <a:solidFill>
                  <a:srgbClr val="A1A0BA"/>
                </a:solidFill>
                <a:latin typeface="Times New Roman"/>
                <a:cs typeface="Times New Roman"/>
              </a:rPr>
              <a:t>.</a:t>
            </a:r>
            <a:r>
              <a:rPr sz="550" spc="-30" dirty="0">
                <a:solidFill>
                  <a:srgbClr val="9A959C"/>
                </a:solidFill>
                <a:latin typeface="Times New Roman"/>
                <a:cs typeface="Times New Roman"/>
              </a:rPr>
              <a:t>The</a:t>
            </a:r>
            <a:r>
              <a:rPr sz="550" spc="-50" dirty="0">
                <a:solidFill>
                  <a:srgbClr val="9A959C"/>
                </a:solidFill>
                <a:latin typeface="Times New Roman"/>
                <a:cs typeface="Times New Roman"/>
              </a:rPr>
              <a:t> </a:t>
            </a:r>
            <a:r>
              <a:rPr sz="450" spc="30" dirty="0">
                <a:solidFill>
                  <a:srgbClr val="878590"/>
                </a:solidFill>
                <a:latin typeface="Times New Roman"/>
                <a:cs typeface="Times New Roman"/>
              </a:rPr>
              <a:t>date</a:t>
            </a:r>
            <a:r>
              <a:rPr sz="450" spc="-30" dirty="0">
                <a:solidFill>
                  <a:srgbClr val="878590"/>
                </a:solidFill>
                <a:latin typeface="Times New Roman"/>
                <a:cs typeface="Times New Roman"/>
              </a:rPr>
              <a:t> </a:t>
            </a:r>
            <a:r>
              <a:rPr sz="450" spc="-55" dirty="0">
                <a:solidFill>
                  <a:srgbClr val="878590"/>
                </a:solidFill>
                <a:latin typeface="Times New Roman"/>
                <a:cs typeface="Times New Roman"/>
              </a:rPr>
              <a:t>oC</a:t>
            </a:r>
            <a:r>
              <a:rPr sz="450" spc="-25" dirty="0">
                <a:solidFill>
                  <a:srgbClr val="878590"/>
                </a:solidFill>
                <a:latin typeface="Times New Roman"/>
                <a:cs typeface="Times New Roman"/>
              </a:rPr>
              <a:t> </a:t>
            </a:r>
            <a:r>
              <a:rPr sz="450" spc="55" dirty="0">
                <a:solidFill>
                  <a:srgbClr val="878590"/>
                </a:solidFill>
                <a:latin typeface="Times New Roman"/>
                <a:cs typeface="Times New Roman"/>
              </a:rPr>
              <a:t>the</a:t>
            </a:r>
            <a:r>
              <a:rPr sz="450" spc="-75" dirty="0">
                <a:solidFill>
                  <a:srgbClr val="878590"/>
                </a:solidFill>
                <a:latin typeface="Times New Roman"/>
                <a:cs typeface="Times New Roman"/>
              </a:rPr>
              <a:t> </a:t>
            </a:r>
            <a:r>
              <a:rPr sz="400" spc="-20" dirty="0">
                <a:solidFill>
                  <a:srgbClr val="878590"/>
                </a:solidFill>
                <a:latin typeface="Arial"/>
                <a:cs typeface="Arial"/>
              </a:rPr>
              <a:t>POStm&lt;t</a:t>
            </a:r>
            <a:r>
              <a:rPr sz="400" spc="25" dirty="0">
                <a:solidFill>
                  <a:srgbClr val="6E6E80"/>
                </a:solidFill>
                <a:latin typeface="Arial"/>
                <a:cs typeface="Arial"/>
              </a:rPr>
              <a:t>tl</a:t>
            </a:r>
            <a:r>
              <a:rPr sz="400" spc="30" dirty="0">
                <a:solidFill>
                  <a:srgbClr val="6E6E80"/>
                </a:solidFill>
                <a:latin typeface="Arial"/>
                <a:cs typeface="Arial"/>
              </a:rPr>
              <a:t>(</a:t>
            </a:r>
            <a:r>
              <a:rPr sz="400" spc="25" dirty="0">
                <a:solidFill>
                  <a:srgbClr val="6E6E80"/>
                </a:solidFill>
                <a:latin typeface="Arial"/>
                <a:cs typeface="Arial"/>
              </a:rPr>
              <a:t>.</a:t>
            </a:r>
            <a:endParaRPr sz="400">
              <a:latin typeface="Arial"/>
              <a:cs typeface="Arial"/>
            </a:endParaRPr>
          </a:p>
        </p:txBody>
      </p:sp>
      <p:sp>
        <p:nvSpPr>
          <p:cNvPr id="7" name="object 7"/>
          <p:cNvSpPr txBox="1"/>
          <p:nvPr/>
        </p:nvSpPr>
        <p:spPr>
          <a:xfrm>
            <a:off x="3011351" y="443965"/>
            <a:ext cx="375285" cy="139700"/>
          </a:xfrm>
          <a:prstGeom prst="rect">
            <a:avLst/>
          </a:prstGeom>
        </p:spPr>
        <p:txBody>
          <a:bodyPr vert="horz" wrap="square" lIns="0" tIns="0" rIns="0" bIns="0" rtlCol="0">
            <a:spAutoFit/>
          </a:bodyPr>
          <a:lstStyle/>
          <a:p>
            <a:pPr marL="12700">
              <a:lnSpc>
                <a:spcPct val="100000"/>
              </a:lnSpc>
            </a:pPr>
            <a:r>
              <a:rPr sz="900" spc="600" dirty="0">
                <a:solidFill>
                  <a:srgbClr val="878590"/>
                </a:solidFill>
                <a:latin typeface="Times New Roman"/>
                <a:cs typeface="Times New Roman"/>
              </a:rPr>
              <a:t>».</a:t>
            </a:r>
            <a:r>
              <a:rPr sz="900" spc="385" dirty="0">
                <a:solidFill>
                  <a:srgbClr val="878590"/>
                </a:solidFill>
                <a:latin typeface="Times New Roman"/>
                <a:cs typeface="Times New Roman"/>
              </a:rPr>
              <a:t>:</a:t>
            </a:r>
            <a:r>
              <a:rPr sz="900" spc="5" dirty="0">
                <a:solidFill>
                  <a:srgbClr val="904660"/>
                </a:solidFill>
                <a:latin typeface="Times New Roman"/>
                <a:cs typeface="Times New Roman"/>
              </a:rPr>
              <a:t>.</a:t>
            </a:r>
            <a:endParaRPr sz="900">
              <a:latin typeface="Times New Roman"/>
              <a:cs typeface="Times New Roman"/>
            </a:endParaRPr>
          </a:p>
        </p:txBody>
      </p:sp>
      <p:sp>
        <p:nvSpPr>
          <p:cNvPr id="8" name="object 8"/>
          <p:cNvSpPr txBox="1"/>
          <p:nvPr/>
        </p:nvSpPr>
        <p:spPr>
          <a:xfrm>
            <a:off x="3749403" y="443965"/>
            <a:ext cx="326390" cy="139700"/>
          </a:xfrm>
          <a:prstGeom prst="rect">
            <a:avLst/>
          </a:prstGeom>
        </p:spPr>
        <p:txBody>
          <a:bodyPr vert="horz" wrap="square" lIns="0" tIns="0" rIns="0" bIns="0" rtlCol="0">
            <a:spAutoFit/>
          </a:bodyPr>
          <a:lstStyle/>
          <a:p>
            <a:pPr marL="12700">
              <a:lnSpc>
                <a:spcPct val="100000"/>
              </a:lnSpc>
              <a:tabLst>
                <a:tab pos="267335" algn="l"/>
              </a:tabLst>
            </a:pPr>
            <a:r>
              <a:rPr sz="900" spc="-50" dirty="0">
                <a:solidFill>
                  <a:srgbClr val="ACB3BC"/>
                </a:solidFill>
                <a:latin typeface="Times New Roman"/>
                <a:cs typeface="Times New Roman"/>
              </a:rPr>
              <a:t>:</a:t>
            </a:r>
            <a:r>
              <a:rPr sz="900" spc="-170" dirty="0">
                <a:solidFill>
                  <a:srgbClr val="526B91"/>
                </a:solidFill>
                <a:latin typeface="Times New Roman"/>
                <a:cs typeface="Times New Roman"/>
              </a:rPr>
              <a:t>1</a:t>
            </a:r>
            <a:r>
              <a:rPr sz="900" dirty="0">
                <a:solidFill>
                  <a:srgbClr val="526B91"/>
                </a:solidFill>
                <a:latin typeface="Times New Roman"/>
                <a:cs typeface="Times New Roman"/>
              </a:rPr>
              <a:t>	</a:t>
            </a:r>
            <a:r>
              <a:rPr sz="900" spc="45" dirty="0">
                <a:solidFill>
                  <a:srgbClr val="878590"/>
                </a:solidFill>
                <a:latin typeface="Times New Roman"/>
                <a:cs typeface="Times New Roman"/>
              </a:rPr>
              <a:t>•</a:t>
            </a:r>
            <a:endParaRPr sz="900">
              <a:latin typeface="Times New Roman"/>
              <a:cs typeface="Times New Roman"/>
            </a:endParaRPr>
          </a:p>
        </p:txBody>
      </p:sp>
      <p:sp>
        <p:nvSpPr>
          <p:cNvPr id="9" name="object 9"/>
          <p:cNvSpPr txBox="1"/>
          <p:nvPr/>
        </p:nvSpPr>
        <p:spPr>
          <a:xfrm>
            <a:off x="-12700" y="241223"/>
            <a:ext cx="473709" cy="196850"/>
          </a:xfrm>
          <a:prstGeom prst="rect">
            <a:avLst/>
          </a:prstGeom>
        </p:spPr>
        <p:txBody>
          <a:bodyPr vert="horz" wrap="square" lIns="0" tIns="0" rIns="0" bIns="0" rtlCol="0">
            <a:spAutoFit/>
          </a:bodyPr>
          <a:lstStyle/>
          <a:p>
            <a:pPr marL="12700">
              <a:lnSpc>
                <a:spcPct val="100000"/>
              </a:lnSpc>
            </a:pPr>
            <a:r>
              <a:rPr sz="1350" spc="-235" dirty="0">
                <a:solidFill>
                  <a:srgbClr val="878590"/>
                </a:solidFill>
                <a:latin typeface="Times New Roman"/>
                <a:cs typeface="Times New Roman"/>
              </a:rPr>
              <a:t>.</a:t>
            </a:r>
            <a:r>
              <a:rPr sz="1350" spc="-190" dirty="0">
                <a:solidFill>
                  <a:srgbClr val="6E6E80"/>
                </a:solidFill>
                <a:latin typeface="Times New Roman"/>
                <a:cs typeface="Times New Roman"/>
              </a:rPr>
              <a:t>-...</a:t>
            </a:r>
            <a:r>
              <a:rPr sz="1350" spc="-170" dirty="0">
                <a:solidFill>
                  <a:srgbClr val="6E6E80"/>
                </a:solidFill>
                <a:latin typeface="Times New Roman"/>
                <a:cs typeface="Times New Roman"/>
              </a:rPr>
              <a:t>.</a:t>
            </a:r>
            <a:r>
              <a:rPr sz="1350" spc="-190" dirty="0">
                <a:solidFill>
                  <a:srgbClr val="334950"/>
                </a:solidFill>
                <a:latin typeface="Times New Roman"/>
                <a:cs typeface="Times New Roman"/>
              </a:rPr>
              <a:t>.</a:t>
            </a:r>
            <a:r>
              <a:rPr sz="1350" spc="265" dirty="0">
                <a:solidFill>
                  <a:srgbClr val="6E6E80"/>
                </a:solidFill>
                <a:latin typeface="Times New Roman"/>
                <a:cs typeface="Times New Roman"/>
              </a:rPr>
              <a:t>-</a:t>
            </a:r>
            <a:r>
              <a:rPr sz="900" spc="-114" dirty="0">
                <a:solidFill>
                  <a:srgbClr val="6E6E80"/>
                </a:solidFill>
                <a:latin typeface="Times New Roman"/>
                <a:cs typeface="Times New Roman"/>
              </a:rPr>
              <a:t>.......</a:t>
            </a:r>
            <a:r>
              <a:rPr sz="900" spc="-40" dirty="0">
                <a:solidFill>
                  <a:srgbClr val="6E6E80"/>
                </a:solidFill>
                <a:latin typeface="Times New Roman"/>
                <a:cs typeface="Times New Roman"/>
              </a:rPr>
              <a:t>.</a:t>
            </a:r>
            <a:r>
              <a:rPr sz="550" spc="-10" dirty="0">
                <a:solidFill>
                  <a:srgbClr val="6E6E80"/>
                </a:solidFill>
                <a:latin typeface="Times New Roman"/>
                <a:cs typeface="Times New Roman"/>
              </a:rPr>
              <a:t>,..</a:t>
            </a:r>
            <a:r>
              <a:rPr sz="550" spc="-65" dirty="0">
                <a:solidFill>
                  <a:srgbClr val="6E6E80"/>
                </a:solidFill>
                <a:latin typeface="Times New Roman"/>
                <a:cs typeface="Times New Roman"/>
              </a:rPr>
              <a:t>.</a:t>
            </a:r>
            <a:r>
              <a:rPr sz="550" spc="95" dirty="0">
                <a:solidFill>
                  <a:srgbClr val="13262F"/>
                </a:solidFill>
                <a:latin typeface="Times New Roman"/>
                <a:cs typeface="Times New Roman"/>
              </a:rPr>
              <a:t>.</a:t>
            </a:r>
            <a:endParaRPr sz="550">
              <a:latin typeface="Times New Roman"/>
              <a:cs typeface="Times New Roman"/>
            </a:endParaRPr>
          </a:p>
        </p:txBody>
      </p:sp>
      <p:sp>
        <p:nvSpPr>
          <p:cNvPr id="10" name="object 10"/>
          <p:cNvSpPr txBox="1"/>
          <p:nvPr/>
        </p:nvSpPr>
        <p:spPr>
          <a:xfrm>
            <a:off x="-12700" y="272459"/>
            <a:ext cx="440690" cy="190500"/>
          </a:xfrm>
          <a:prstGeom prst="rect">
            <a:avLst/>
          </a:prstGeom>
        </p:spPr>
        <p:txBody>
          <a:bodyPr vert="horz" wrap="square" lIns="0" tIns="0" rIns="0" bIns="0" rtlCol="0">
            <a:spAutoFit/>
          </a:bodyPr>
          <a:lstStyle/>
          <a:p>
            <a:pPr marL="12700">
              <a:lnSpc>
                <a:spcPct val="100000"/>
              </a:lnSpc>
            </a:pPr>
            <a:r>
              <a:rPr sz="1000" spc="-100" dirty="0">
                <a:solidFill>
                  <a:srgbClr val="50495B"/>
                </a:solidFill>
                <a:latin typeface="Times New Roman"/>
                <a:cs typeface="Times New Roman"/>
              </a:rPr>
              <a:t>.</a:t>
            </a:r>
            <a:r>
              <a:rPr sz="1000" spc="-40" dirty="0">
                <a:solidFill>
                  <a:srgbClr val="6E6E80"/>
                </a:solidFill>
                <a:latin typeface="Times New Roman"/>
                <a:cs typeface="Times New Roman"/>
              </a:rPr>
              <a:t>.</a:t>
            </a:r>
            <a:r>
              <a:rPr sz="1000" spc="-155" dirty="0">
                <a:solidFill>
                  <a:srgbClr val="6E6E80"/>
                </a:solidFill>
                <a:latin typeface="Times New Roman"/>
                <a:cs typeface="Times New Roman"/>
              </a:rPr>
              <a:t>.</a:t>
            </a:r>
            <a:r>
              <a:rPr sz="1000" spc="-150" dirty="0">
                <a:solidFill>
                  <a:srgbClr val="6E6E80"/>
                </a:solidFill>
                <a:latin typeface="Times New Roman"/>
                <a:cs typeface="Times New Roman"/>
              </a:rPr>
              <a:t>.............</a:t>
            </a:r>
            <a:r>
              <a:rPr sz="1000" dirty="0">
                <a:solidFill>
                  <a:srgbClr val="878590"/>
                </a:solidFill>
                <a:latin typeface="Times New Roman"/>
                <a:cs typeface="Times New Roman"/>
              </a:rPr>
              <a:t>.</a:t>
            </a:r>
            <a:r>
              <a:rPr sz="1000" dirty="0">
                <a:solidFill>
                  <a:srgbClr val="6E6E80"/>
                </a:solidFill>
                <a:latin typeface="Times New Roman"/>
                <a:cs typeface="Times New Roman"/>
              </a:rPr>
              <a:t>.</a:t>
            </a:r>
            <a:r>
              <a:rPr sz="1300" spc="-295" dirty="0">
                <a:solidFill>
                  <a:srgbClr val="6E6E80"/>
                </a:solidFill>
                <a:latin typeface="Times New Roman"/>
                <a:cs typeface="Times New Roman"/>
              </a:rPr>
              <a:t>_</a:t>
            </a:r>
            <a:r>
              <a:rPr sz="950" spc="-120" dirty="0">
                <a:solidFill>
                  <a:srgbClr val="5B6069"/>
                </a:solidFill>
                <a:latin typeface="Times New Roman"/>
                <a:cs typeface="Times New Roman"/>
              </a:rPr>
              <a:t>..</a:t>
            </a:r>
            <a:r>
              <a:rPr sz="950" spc="-125" dirty="0">
                <a:solidFill>
                  <a:srgbClr val="5B6069"/>
                </a:solidFill>
                <a:latin typeface="Times New Roman"/>
                <a:cs typeface="Times New Roman"/>
              </a:rPr>
              <a:t>.</a:t>
            </a:r>
            <a:r>
              <a:rPr sz="950" spc="-5" dirty="0">
                <a:solidFill>
                  <a:srgbClr val="334950"/>
                </a:solidFill>
                <a:latin typeface="Times New Roman"/>
                <a:cs typeface="Times New Roman"/>
              </a:rPr>
              <a:t>.</a:t>
            </a:r>
            <a:endParaRPr sz="950">
              <a:latin typeface="Times New Roman"/>
              <a:cs typeface="Times New Roman"/>
            </a:endParaRPr>
          </a:p>
        </p:txBody>
      </p:sp>
      <p:sp>
        <p:nvSpPr>
          <p:cNvPr id="11" name="Title 10"/>
          <p:cNvSpPr>
            <a:spLocks noGrp="1"/>
          </p:cNvSpPr>
          <p:nvPr>
            <p:ph type="title"/>
          </p:nvPr>
        </p:nvSpPr>
        <p:spPr>
          <a:xfrm>
            <a:off x="2209800" y="2057400"/>
            <a:ext cx="5856061" cy="661720"/>
          </a:xfrm>
        </p:spPr>
        <p:txBody>
          <a:bodyPr/>
          <a:lstStyle/>
          <a:p>
            <a:r>
              <a:rPr lang="en-US" dirty="0" smtClean="0"/>
              <a:t>OSHA Disclaimer</a:t>
            </a:r>
            <a:endParaRPr lang="en-US" dirty="0"/>
          </a:p>
        </p:txBody>
      </p:sp>
      <p:sp>
        <p:nvSpPr>
          <p:cNvPr id="12" name="TextBox 11" title="Grant number"/>
          <p:cNvSpPr txBox="1"/>
          <p:nvPr/>
        </p:nvSpPr>
        <p:spPr>
          <a:xfrm>
            <a:off x="6366933" y="3117334"/>
            <a:ext cx="1752600" cy="369332"/>
          </a:xfrm>
          <a:prstGeom prst="rect">
            <a:avLst/>
          </a:prstGeom>
          <a:solidFill>
            <a:schemeClr val="bg2">
              <a:lumMod val="25000"/>
            </a:schemeClr>
          </a:solidFill>
        </p:spPr>
        <p:txBody>
          <a:bodyPr wrap="square" rtlCol="0">
            <a:spAutoFit/>
          </a:bodyPr>
          <a:lstStyle/>
          <a:p>
            <a:pPr algn="ctr"/>
            <a:r>
              <a:rPr lang="en-US" dirty="0" smtClean="0">
                <a:solidFill>
                  <a:schemeClr val="bg1"/>
                </a:solidFill>
              </a:rPr>
              <a:t>SH-27642-SH5</a:t>
            </a:r>
            <a:endParaRPr lang="en-US" dirty="0">
              <a:solidFill>
                <a:schemeClr val="bg1"/>
              </a:solidFill>
            </a:endParaRPr>
          </a:p>
        </p:txBody>
      </p:sp>
      <p:sp>
        <p:nvSpPr>
          <p:cNvPr id="13" name="TextBox 12" title="blank banner on slide"/>
          <p:cNvSpPr txBox="1"/>
          <p:nvPr/>
        </p:nvSpPr>
        <p:spPr>
          <a:xfrm>
            <a:off x="13064" y="-16500"/>
            <a:ext cx="10045336" cy="1200329"/>
          </a:xfrm>
          <a:prstGeom prst="rect">
            <a:avLst/>
          </a:prstGeom>
          <a:solidFill>
            <a:schemeClr val="accent3">
              <a:lumMod val="60000"/>
              <a:lumOff val="40000"/>
            </a:schemeClr>
          </a:solidFill>
        </p:spPr>
        <p:txBody>
          <a:bodyPr wrap="square" rtlCol="0">
            <a:spAutoFit/>
          </a:bodyPr>
          <a:lstStyle/>
          <a:p>
            <a:endParaRPr lang="en-US" dirty="0" smtClean="0"/>
          </a:p>
          <a:p>
            <a:endParaRPr lang="en-US" dirty="0"/>
          </a:p>
          <a:p>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2" name="object 2" title="Slide 48 Test questions"/>
          <p:cNvSpPr txBox="1"/>
          <p:nvPr/>
        </p:nvSpPr>
        <p:spPr>
          <a:xfrm>
            <a:off x="511859" y="228600"/>
            <a:ext cx="8291036" cy="738664"/>
          </a:xfrm>
          <a:prstGeom prst="rect">
            <a:avLst/>
          </a:prstGeom>
          <a:noFill/>
        </p:spPr>
        <p:txBody>
          <a:bodyPr vert="horz" wrap="square" lIns="0" tIns="0" rIns="0" bIns="0" rtlCol="0">
            <a:spAutoFit/>
          </a:bodyPr>
          <a:lstStyle/>
          <a:p>
            <a:pPr marL="15875">
              <a:lnSpc>
                <a:spcPct val="100000"/>
              </a:lnSpc>
            </a:pPr>
            <a:r>
              <a:rPr sz="4800" spc="-140" dirty="0">
                <a:solidFill>
                  <a:srgbClr val="F0EFED"/>
                </a:solidFill>
                <a:latin typeface="Arial"/>
                <a:cs typeface="Arial"/>
              </a:rPr>
              <a:t>Pre</a:t>
            </a:r>
            <a:r>
              <a:rPr sz="4800" spc="-120" dirty="0">
                <a:solidFill>
                  <a:srgbClr val="F0EFED"/>
                </a:solidFill>
                <a:latin typeface="Arial"/>
                <a:cs typeface="Arial"/>
              </a:rPr>
              <a:t> </a:t>
            </a:r>
            <a:r>
              <a:rPr sz="4800" spc="-40" dirty="0">
                <a:solidFill>
                  <a:srgbClr val="F0EFED"/>
                </a:solidFill>
                <a:latin typeface="Arial"/>
                <a:cs typeface="Arial"/>
              </a:rPr>
              <a:t>and</a:t>
            </a:r>
            <a:r>
              <a:rPr sz="4800" spc="85" dirty="0">
                <a:solidFill>
                  <a:srgbClr val="F0EFED"/>
                </a:solidFill>
                <a:latin typeface="Arial"/>
                <a:cs typeface="Arial"/>
              </a:rPr>
              <a:t> </a:t>
            </a:r>
            <a:r>
              <a:rPr sz="4800" spc="-110" dirty="0">
                <a:solidFill>
                  <a:srgbClr val="F0EFED"/>
                </a:solidFill>
                <a:latin typeface="Arial"/>
                <a:cs typeface="Arial"/>
              </a:rPr>
              <a:t>Post</a:t>
            </a:r>
            <a:r>
              <a:rPr sz="4800" spc="-70" dirty="0">
                <a:solidFill>
                  <a:srgbClr val="F0EFED"/>
                </a:solidFill>
                <a:latin typeface="Arial"/>
                <a:cs typeface="Arial"/>
              </a:rPr>
              <a:t> </a:t>
            </a:r>
            <a:r>
              <a:rPr sz="4800" spc="-250" dirty="0">
                <a:solidFill>
                  <a:srgbClr val="F0EFED"/>
                </a:solidFill>
                <a:latin typeface="Arial"/>
                <a:cs typeface="Arial"/>
              </a:rPr>
              <a:t>T</a:t>
            </a:r>
            <a:r>
              <a:rPr sz="4800" spc="-70" dirty="0">
                <a:solidFill>
                  <a:srgbClr val="F0EFED"/>
                </a:solidFill>
                <a:latin typeface="Arial"/>
                <a:cs typeface="Arial"/>
              </a:rPr>
              <a:t>est</a:t>
            </a:r>
            <a:r>
              <a:rPr sz="4800" spc="35" dirty="0">
                <a:solidFill>
                  <a:srgbClr val="F0EFED"/>
                </a:solidFill>
                <a:latin typeface="Arial"/>
                <a:cs typeface="Arial"/>
              </a:rPr>
              <a:t> </a:t>
            </a:r>
            <a:r>
              <a:rPr sz="4800" spc="-60" dirty="0">
                <a:solidFill>
                  <a:srgbClr val="F0EFED"/>
                </a:solidFill>
                <a:latin typeface="Arial"/>
                <a:cs typeface="Arial"/>
              </a:rPr>
              <a:t>Questions</a:t>
            </a:r>
            <a:endParaRPr sz="4800" dirty="0">
              <a:latin typeface="Arial"/>
              <a:cs typeface="Arial"/>
            </a:endParaRPr>
          </a:p>
        </p:txBody>
      </p:sp>
      <p:sp>
        <p:nvSpPr>
          <p:cNvPr id="22" name="object 22"/>
          <p:cNvSpPr txBox="1"/>
          <p:nvPr/>
        </p:nvSpPr>
        <p:spPr>
          <a:xfrm>
            <a:off x="0" y="1143000"/>
            <a:ext cx="10058400" cy="6165790"/>
          </a:xfrm>
          <a:prstGeom prst="rect">
            <a:avLst/>
          </a:prstGeom>
          <a:noFill/>
        </p:spPr>
        <p:txBody>
          <a:bodyPr vert="horz" wrap="square" lIns="0" tIns="0" rIns="0" bIns="0" rtlCol="0">
            <a:spAutoFit/>
          </a:bodyPr>
          <a:lstStyle/>
          <a:p>
            <a:pPr marL="214629" indent="-195580">
              <a:lnSpc>
                <a:spcPct val="100000"/>
              </a:lnSpc>
              <a:buClr>
                <a:srgbClr val="F0EFED"/>
              </a:buClr>
              <a:buSzPct val="93939"/>
              <a:buFont typeface="Arial"/>
              <a:buAutoNum type="arabicPeriod"/>
              <a:tabLst>
                <a:tab pos="215265" algn="l"/>
              </a:tabLst>
            </a:pPr>
            <a:r>
              <a:rPr lang="en-US" sz="2400" b="1" spc="-25" dirty="0" smtClean="0">
                <a:solidFill>
                  <a:srgbClr val="F0EFED"/>
                </a:solidFill>
                <a:latin typeface="Arial"/>
                <a:cs typeface="Arial"/>
              </a:rPr>
              <a:t>  </a:t>
            </a:r>
            <a:r>
              <a:rPr sz="2400" b="1" spc="-25" dirty="0" smtClean="0">
                <a:solidFill>
                  <a:srgbClr val="F0EFED"/>
                </a:solidFill>
                <a:latin typeface="Arial"/>
                <a:cs typeface="Arial"/>
              </a:rPr>
              <a:t>I</a:t>
            </a:r>
            <a:r>
              <a:rPr sz="2400" b="1" spc="-75" dirty="0" smtClean="0">
                <a:solidFill>
                  <a:srgbClr val="F0EFED"/>
                </a:solidFill>
                <a:latin typeface="Arial"/>
                <a:cs typeface="Arial"/>
              </a:rPr>
              <a:t> </a:t>
            </a:r>
            <a:r>
              <a:rPr sz="2400" b="1" spc="-85" dirty="0">
                <a:solidFill>
                  <a:srgbClr val="F0EFED"/>
                </a:solidFill>
                <a:latin typeface="Arial"/>
                <a:cs typeface="Arial"/>
              </a:rPr>
              <a:t>need</a:t>
            </a:r>
            <a:r>
              <a:rPr sz="2400" b="1" spc="5" dirty="0">
                <a:solidFill>
                  <a:srgbClr val="F0EFED"/>
                </a:solidFill>
                <a:latin typeface="Arial"/>
                <a:cs typeface="Arial"/>
              </a:rPr>
              <a:t> to</a:t>
            </a:r>
            <a:r>
              <a:rPr sz="2400" b="1" spc="40" dirty="0">
                <a:solidFill>
                  <a:srgbClr val="F0EFED"/>
                </a:solidFill>
                <a:latin typeface="Arial"/>
                <a:cs typeface="Arial"/>
              </a:rPr>
              <a:t> </a:t>
            </a:r>
            <a:r>
              <a:rPr sz="2400" b="1" spc="-85" dirty="0">
                <a:solidFill>
                  <a:srgbClr val="F0EFED"/>
                </a:solidFill>
                <a:latin typeface="Arial"/>
                <a:cs typeface="Arial"/>
              </a:rPr>
              <a:t>be</a:t>
            </a:r>
            <a:r>
              <a:rPr sz="2400" b="1" spc="-75" dirty="0">
                <a:solidFill>
                  <a:srgbClr val="F0EFED"/>
                </a:solidFill>
                <a:latin typeface="Arial"/>
                <a:cs typeface="Arial"/>
              </a:rPr>
              <a:t> </a:t>
            </a:r>
            <a:r>
              <a:rPr sz="2400" b="1" spc="-70" dirty="0">
                <a:solidFill>
                  <a:srgbClr val="F0EFED"/>
                </a:solidFill>
                <a:latin typeface="Arial"/>
                <a:cs typeface="Arial"/>
              </a:rPr>
              <a:t>concerned</a:t>
            </a:r>
            <a:r>
              <a:rPr sz="2400" b="1" spc="114" dirty="0">
                <a:solidFill>
                  <a:srgbClr val="F0EFED"/>
                </a:solidFill>
                <a:latin typeface="Arial"/>
                <a:cs typeface="Arial"/>
              </a:rPr>
              <a:t> </a:t>
            </a:r>
            <a:r>
              <a:rPr sz="2400" b="1" spc="-25" dirty="0">
                <a:solidFill>
                  <a:srgbClr val="F0EFED"/>
                </a:solidFill>
                <a:latin typeface="Arial"/>
                <a:cs typeface="Arial"/>
              </a:rPr>
              <a:t>about</a:t>
            </a:r>
            <a:r>
              <a:rPr sz="2400" b="1" spc="125" dirty="0">
                <a:solidFill>
                  <a:srgbClr val="F0EFED"/>
                </a:solidFill>
                <a:latin typeface="Arial"/>
                <a:cs typeface="Arial"/>
              </a:rPr>
              <a:t> </a:t>
            </a:r>
            <a:r>
              <a:rPr sz="2400" b="1" spc="-75" dirty="0">
                <a:solidFill>
                  <a:srgbClr val="F0EFED"/>
                </a:solidFill>
                <a:latin typeface="Arial"/>
                <a:cs typeface="Arial"/>
              </a:rPr>
              <a:t>noise</a:t>
            </a:r>
            <a:r>
              <a:rPr sz="2400" b="1" spc="15" dirty="0">
                <a:solidFill>
                  <a:srgbClr val="F0EFED"/>
                </a:solidFill>
                <a:latin typeface="Arial"/>
                <a:cs typeface="Arial"/>
              </a:rPr>
              <a:t> </a:t>
            </a:r>
            <a:r>
              <a:rPr sz="2400" b="1" spc="-80" dirty="0">
                <a:solidFill>
                  <a:srgbClr val="F0EFED"/>
                </a:solidFill>
                <a:latin typeface="Arial"/>
                <a:cs typeface="Arial"/>
              </a:rPr>
              <a:t>levels</a:t>
            </a:r>
            <a:endParaRPr sz="2400" b="1" dirty="0">
              <a:latin typeface="Arial"/>
              <a:cs typeface="Arial"/>
            </a:endParaRPr>
          </a:p>
          <a:p>
            <a:pPr marL="554355" lvl="1" indent="-208915">
              <a:lnSpc>
                <a:spcPct val="100000"/>
              </a:lnSpc>
              <a:spcBef>
                <a:spcPts val="180"/>
              </a:spcBef>
              <a:buClr>
                <a:srgbClr val="F0EFED"/>
              </a:buClr>
              <a:buFont typeface="Arial"/>
              <a:buAutoNum type="alphaLcPeriod"/>
              <a:tabLst>
                <a:tab pos="554990" algn="l"/>
              </a:tabLst>
            </a:pPr>
            <a:r>
              <a:rPr lang="en-US" sz="2400" b="1" spc="-70" dirty="0" smtClean="0">
                <a:solidFill>
                  <a:srgbClr val="F0EFED"/>
                </a:solidFill>
                <a:latin typeface="Arial"/>
                <a:cs typeface="Arial"/>
              </a:rPr>
              <a:t>  </a:t>
            </a:r>
            <a:r>
              <a:rPr sz="2400" b="1" spc="-70" dirty="0" smtClean="0">
                <a:solidFill>
                  <a:srgbClr val="F0EFED"/>
                </a:solidFill>
                <a:latin typeface="Arial"/>
                <a:cs typeface="Arial"/>
              </a:rPr>
              <a:t>That</a:t>
            </a:r>
            <a:r>
              <a:rPr sz="2400" b="1" spc="70" dirty="0" smtClean="0">
                <a:solidFill>
                  <a:srgbClr val="F0EFED"/>
                </a:solidFill>
                <a:latin typeface="Arial"/>
                <a:cs typeface="Arial"/>
              </a:rPr>
              <a:t> </a:t>
            </a:r>
            <a:r>
              <a:rPr sz="2400" b="1" spc="-90" dirty="0">
                <a:solidFill>
                  <a:srgbClr val="F0EFED"/>
                </a:solidFill>
                <a:latin typeface="Arial"/>
                <a:cs typeface="Arial"/>
              </a:rPr>
              <a:t>are</a:t>
            </a:r>
            <a:r>
              <a:rPr sz="2400" b="1" dirty="0">
                <a:solidFill>
                  <a:srgbClr val="F0EFED"/>
                </a:solidFill>
                <a:latin typeface="Arial"/>
                <a:cs typeface="Arial"/>
              </a:rPr>
              <a:t> </a:t>
            </a:r>
            <a:r>
              <a:rPr sz="2400" b="1" spc="-10" dirty="0">
                <a:solidFill>
                  <a:srgbClr val="F0EFED"/>
                </a:solidFill>
                <a:latin typeface="Arial"/>
                <a:cs typeface="Arial"/>
              </a:rPr>
              <a:t> </a:t>
            </a:r>
            <a:r>
              <a:rPr sz="2400" b="1" spc="40" dirty="0">
                <a:solidFill>
                  <a:srgbClr val="F0EFED"/>
                </a:solidFill>
                <a:latin typeface="Times New Roman"/>
                <a:cs typeface="Times New Roman"/>
              </a:rPr>
              <a:t>85</a:t>
            </a:r>
            <a:r>
              <a:rPr sz="2400" b="1" spc="-90" dirty="0">
                <a:solidFill>
                  <a:srgbClr val="F0EFED"/>
                </a:solidFill>
                <a:latin typeface="Times New Roman"/>
                <a:cs typeface="Times New Roman"/>
              </a:rPr>
              <a:t> </a:t>
            </a:r>
            <a:r>
              <a:rPr sz="2400" b="1" spc="-65" dirty="0">
                <a:solidFill>
                  <a:srgbClr val="F0EFED"/>
                </a:solidFill>
                <a:latin typeface="Arial"/>
                <a:cs typeface="Arial"/>
              </a:rPr>
              <a:t>decibels</a:t>
            </a:r>
            <a:r>
              <a:rPr sz="2400" b="1" spc="90" dirty="0">
                <a:solidFill>
                  <a:srgbClr val="F0EFED"/>
                </a:solidFill>
                <a:latin typeface="Arial"/>
                <a:cs typeface="Arial"/>
              </a:rPr>
              <a:t> </a:t>
            </a:r>
            <a:r>
              <a:rPr sz="2400" b="1" spc="-40" dirty="0">
                <a:solidFill>
                  <a:srgbClr val="F0EFED"/>
                </a:solidFill>
                <a:latin typeface="Arial"/>
                <a:cs typeface="Arial"/>
              </a:rPr>
              <a:t>and</a:t>
            </a:r>
            <a:r>
              <a:rPr sz="2400" b="1" spc="-70" dirty="0">
                <a:solidFill>
                  <a:srgbClr val="F0EFED"/>
                </a:solidFill>
                <a:latin typeface="Arial"/>
                <a:cs typeface="Arial"/>
              </a:rPr>
              <a:t> </a:t>
            </a:r>
            <a:r>
              <a:rPr sz="2400" b="1" spc="-75" dirty="0">
                <a:solidFill>
                  <a:srgbClr val="F0EFED"/>
                </a:solidFill>
                <a:latin typeface="Arial"/>
                <a:cs typeface="Arial"/>
              </a:rPr>
              <a:t>above</a:t>
            </a:r>
            <a:endParaRPr sz="2400" b="1" dirty="0">
              <a:latin typeface="Arial"/>
              <a:cs typeface="Arial"/>
            </a:endParaRPr>
          </a:p>
          <a:p>
            <a:pPr marL="567690" lvl="1" indent="-208915">
              <a:lnSpc>
                <a:spcPts val="1945"/>
              </a:lnSpc>
              <a:spcBef>
                <a:spcPts val="125"/>
              </a:spcBef>
              <a:buClr>
                <a:srgbClr val="F0EFED"/>
              </a:buClr>
              <a:buFont typeface="Arial"/>
              <a:buAutoNum type="alphaLcPeriod"/>
              <a:tabLst>
                <a:tab pos="568325" algn="l"/>
              </a:tabLst>
            </a:pPr>
            <a:r>
              <a:rPr lang="en-US" sz="2400" b="1" spc="-85" dirty="0" smtClean="0">
                <a:solidFill>
                  <a:srgbClr val="F0EFED"/>
                </a:solidFill>
                <a:latin typeface="Arial"/>
                <a:cs typeface="Arial"/>
              </a:rPr>
              <a:t>  </a:t>
            </a:r>
            <a:r>
              <a:rPr sz="2400" b="1" spc="-85" dirty="0" smtClean="0">
                <a:solidFill>
                  <a:srgbClr val="F0EFED"/>
                </a:solidFill>
                <a:latin typeface="Arial"/>
                <a:cs typeface="Arial"/>
              </a:rPr>
              <a:t>That</a:t>
            </a:r>
            <a:r>
              <a:rPr sz="2400" b="1" spc="85" dirty="0" smtClean="0">
                <a:solidFill>
                  <a:srgbClr val="F0EFED"/>
                </a:solidFill>
                <a:latin typeface="Arial"/>
                <a:cs typeface="Arial"/>
              </a:rPr>
              <a:t> </a:t>
            </a:r>
            <a:r>
              <a:rPr sz="2400" b="1" spc="-75" dirty="0">
                <a:solidFill>
                  <a:srgbClr val="F0EFED"/>
                </a:solidFill>
                <a:latin typeface="Arial"/>
                <a:cs typeface="Arial"/>
              </a:rPr>
              <a:t>are</a:t>
            </a:r>
            <a:r>
              <a:rPr sz="2400" b="1" spc="-10" dirty="0">
                <a:solidFill>
                  <a:srgbClr val="F0EFED"/>
                </a:solidFill>
                <a:latin typeface="Arial"/>
                <a:cs typeface="Arial"/>
              </a:rPr>
              <a:t> </a:t>
            </a:r>
            <a:r>
              <a:rPr sz="2400" b="1" spc="105" dirty="0">
                <a:solidFill>
                  <a:srgbClr val="F0EFED"/>
                </a:solidFill>
                <a:latin typeface="Times New Roman"/>
                <a:cs typeface="Times New Roman"/>
              </a:rPr>
              <a:t>90</a:t>
            </a:r>
            <a:r>
              <a:rPr sz="2400" b="1" spc="85" dirty="0">
                <a:solidFill>
                  <a:srgbClr val="F0EFED"/>
                </a:solidFill>
                <a:latin typeface="Times New Roman"/>
                <a:cs typeface="Times New Roman"/>
              </a:rPr>
              <a:t> </a:t>
            </a:r>
            <a:r>
              <a:rPr sz="2400" b="1" spc="-75" dirty="0">
                <a:solidFill>
                  <a:srgbClr val="F0EFED"/>
                </a:solidFill>
                <a:latin typeface="Arial"/>
                <a:cs typeface="Arial"/>
              </a:rPr>
              <a:t>Decibels</a:t>
            </a:r>
            <a:r>
              <a:rPr sz="2400" b="1" spc="5" dirty="0">
                <a:solidFill>
                  <a:srgbClr val="F0EFED"/>
                </a:solidFill>
                <a:latin typeface="Arial"/>
                <a:cs typeface="Arial"/>
              </a:rPr>
              <a:t> </a:t>
            </a:r>
            <a:r>
              <a:rPr sz="2400" b="1" spc="-40" dirty="0">
                <a:solidFill>
                  <a:srgbClr val="F0EFED"/>
                </a:solidFill>
                <a:latin typeface="Arial"/>
                <a:cs typeface="Arial"/>
              </a:rPr>
              <a:t>and</a:t>
            </a:r>
            <a:r>
              <a:rPr sz="2400" b="1" spc="-15" dirty="0">
                <a:solidFill>
                  <a:srgbClr val="F0EFED"/>
                </a:solidFill>
                <a:latin typeface="Arial"/>
                <a:cs typeface="Arial"/>
              </a:rPr>
              <a:t> </a:t>
            </a:r>
            <a:r>
              <a:rPr sz="2400" b="1" spc="-85" dirty="0">
                <a:solidFill>
                  <a:srgbClr val="F0EFED"/>
                </a:solidFill>
                <a:latin typeface="Arial"/>
                <a:cs typeface="Arial"/>
              </a:rPr>
              <a:t>above</a:t>
            </a:r>
            <a:endParaRPr sz="2400" b="1" dirty="0">
              <a:latin typeface="Arial"/>
              <a:cs typeface="Arial"/>
            </a:endParaRPr>
          </a:p>
          <a:p>
            <a:pPr marL="345440">
              <a:lnSpc>
                <a:spcPts val="2245"/>
              </a:lnSpc>
            </a:pPr>
            <a:r>
              <a:rPr sz="2400" b="1" spc="-75" dirty="0">
                <a:solidFill>
                  <a:srgbClr val="F0EFED"/>
                </a:solidFill>
                <a:latin typeface="Times New Roman"/>
                <a:cs typeface="Times New Roman"/>
              </a:rPr>
              <a:t>c.</a:t>
            </a:r>
            <a:r>
              <a:rPr sz="2400" b="1" spc="35" dirty="0">
                <a:solidFill>
                  <a:srgbClr val="F0EFED"/>
                </a:solidFill>
                <a:latin typeface="Times New Roman"/>
                <a:cs typeface="Times New Roman"/>
              </a:rPr>
              <a:t> </a:t>
            </a:r>
            <a:r>
              <a:rPr lang="en-US" sz="2400" b="1" spc="35" dirty="0" smtClean="0">
                <a:solidFill>
                  <a:srgbClr val="F0EFED"/>
                </a:solidFill>
                <a:latin typeface="Times New Roman"/>
                <a:cs typeface="Times New Roman"/>
              </a:rPr>
              <a:t>  </a:t>
            </a:r>
            <a:r>
              <a:rPr sz="2400" b="1" spc="15" dirty="0" smtClean="0">
                <a:solidFill>
                  <a:srgbClr val="F0EFED"/>
                </a:solidFill>
                <a:latin typeface="Arial"/>
                <a:cs typeface="Arial"/>
              </a:rPr>
              <a:t>If</a:t>
            </a:r>
            <a:r>
              <a:rPr sz="2400" b="1" spc="20" dirty="0" smtClean="0">
                <a:solidFill>
                  <a:srgbClr val="F0EFED"/>
                </a:solidFill>
                <a:latin typeface="Arial"/>
                <a:cs typeface="Arial"/>
              </a:rPr>
              <a:t> </a:t>
            </a:r>
            <a:r>
              <a:rPr sz="2400" b="1" spc="5" dirty="0">
                <a:solidFill>
                  <a:srgbClr val="F0EFED"/>
                </a:solidFill>
                <a:latin typeface="Arial"/>
                <a:cs typeface="Arial"/>
              </a:rPr>
              <a:t>I</a:t>
            </a:r>
            <a:r>
              <a:rPr sz="2400" b="1" spc="-55" dirty="0">
                <a:solidFill>
                  <a:srgbClr val="F0EFED"/>
                </a:solidFill>
                <a:latin typeface="Arial"/>
                <a:cs typeface="Arial"/>
              </a:rPr>
              <a:t> </a:t>
            </a:r>
            <a:r>
              <a:rPr sz="2400" b="1" spc="-90" dirty="0">
                <a:solidFill>
                  <a:srgbClr val="F0EFED"/>
                </a:solidFill>
                <a:latin typeface="Arial"/>
                <a:cs typeface="Arial"/>
              </a:rPr>
              <a:t>have</a:t>
            </a:r>
            <a:r>
              <a:rPr sz="2400" b="1" spc="-30" dirty="0">
                <a:solidFill>
                  <a:srgbClr val="F0EFED"/>
                </a:solidFill>
                <a:latin typeface="Arial"/>
                <a:cs typeface="Arial"/>
              </a:rPr>
              <a:t> </a:t>
            </a:r>
            <a:r>
              <a:rPr sz="2400" b="1" spc="5" dirty="0">
                <a:solidFill>
                  <a:srgbClr val="F0EFED"/>
                </a:solidFill>
                <a:latin typeface="Arial"/>
                <a:cs typeface="Arial"/>
              </a:rPr>
              <a:t>to</a:t>
            </a:r>
            <a:r>
              <a:rPr sz="2400" b="1" spc="40" dirty="0">
                <a:solidFill>
                  <a:srgbClr val="F0EFED"/>
                </a:solidFill>
                <a:latin typeface="Arial"/>
                <a:cs typeface="Arial"/>
              </a:rPr>
              <a:t> </a:t>
            </a:r>
            <a:r>
              <a:rPr sz="2400" b="1" spc="-75" dirty="0">
                <a:solidFill>
                  <a:srgbClr val="F0EFED"/>
                </a:solidFill>
                <a:latin typeface="Arial"/>
                <a:cs typeface="Arial"/>
              </a:rPr>
              <a:t>raise</a:t>
            </a:r>
            <a:r>
              <a:rPr sz="2400" b="1" spc="25" dirty="0">
                <a:solidFill>
                  <a:srgbClr val="F0EFED"/>
                </a:solidFill>
                <a:latin typeface="Arial"/>
                <a:cs typeface="Arial"/>
              </a:rPr>
              <a:t> </a:t>
            </a:r>
            <a:r>
              <a:rPr sz="2400" b="1" spc="-110" dirty="0">
                <a:solidFill>
                  <a:srgbClr val="F0EFED"/>
                </a:solidFill>
                <a:latin typeface="Arial"/>
                <a:cs typeface="Arial"/>
              </a:rPr>
              <a:t>my</a:t>
            </a:r>
            <a:r>
              <a:rPr sz="2400" b="1" spc="-75" dirty="0">
                <a:solidFill>
                  <a:srgbClr val="F0EFED"/>
                </a:solidFill>
                <a:latin typeface="Arial"/>
                <a:cs typeface="Arial"/>
              </a:rPr>
              <a:t> </a:t>
            </a:r>
            <a:r>
              <a:rPr sz="2400" b="1" spc="-65" dirty="0">
                <a:solidFill>
                  <a:srgbClr val="F0EFED"/>
                </a:solidFill>
                <a:latin typeface="Arial"/>
                <a:cs typeface="Arial"/>
              </a:rPr>
              <a:t>voice</a:t>
            </a:r>
            <a:r>
              <a:rPr sz="2400" b="1" spc="110" dirty="0">
                <a:solidFill>
                  <a:srgbClr val="F0EFED"/>
                </a:solidFill>
                <a:latin typeface="Arial"/>
                <a:cs typeface="Arial"/>
              </a:rPr>
              <a:t> </a:t>
            </a:r>
            <a:r>
              <a:rPr sz="2400" b="1" spc="40" dirty="0">
                <a:solidFill>
                  <a:srgbClr val="F0EFED"/>
                </a:solidFill>
                <a:latin typeface="Arial"/>
                <a:cs typeface="Arial"/>
              </a:rPr>
              <a:t>if</a:t>
            </a:r>
            <a:r>
              <a:rPr sz="2400" b="1" spc="-90" dirty="0">
                <a:solidFill>
                  <a:srgbClr val="F0EFED"/>
                </a:solidFill>
                <a:latin typeface="Arial"/>
                <a:cs typeface="Arial"/>
              </a:rPr>
              <a:t> someone</a:t>
            </a:r>
            <a:r>
              <a:rPr sz="2400" b="1" spc="100" dirty="0">
                <a:solidFill>
                  <a:srgbClr val="F0EFED"/>
                </a:solidFill>
                <a:latin typeface="Arial"/>
                <a:cs typeface="Arial"/>
              </a:rPr>
              <a:t> </a:t>
            </a:r>
            <a:r>
              <a:rPr sz="2400" b="1" spc="-70" dirty="0">
                <a:solidFill>
                  <a:srgbClr val="F0EFED"/>
                </a:solidFill>
                <a:latin typeface="Arial"/>
                <a:cs typeface="Arial"/>
              </a:rPr>
              <a:t>is</a:t>
            </a:r>
            <a:r>
              <a:rPr sz="2400" b="1" spc="-80" dirty="0">
                <a:solidFill>
                  <a:srgbClr val="F0EFED"/>
                </a:solidFill>
                <a:latin typeface="Arial"/>
                <a:cs typeface="Arial"/>
              </a:rPr>
              <a:t> </a:t>
            </a:r>
            <a:r>
              <a:rPr sz="2400" b="1" spc="-95" dirty="0">
                <a:solidFill>
                  <a:srgbClr val="F0EFED"/>
                </a:solidFill>
                <a:latin typeface="Arial"/>
                <a:cs typeface="Arial"/>
              </a:rPr>
              <a:t>5</a:t>
            </a:r>
            <a:r>
              <a:rPr sz="2400" b="1" spc="-50" dirty="0">
                <a:solidFill>
                  <a:srgbClr val="F0EFED"/>
                </a:solidFill>
                <a:latin typeface="Arial"/>
                <a:cs typeface="Arial"/>
              </a:rPr>
              <a:t> feet</a:t>
            </a:r>
            <a:r>
              <a:rPr sz="2400" b="1" spc="90" dirty="0">
                <a:solidFill>
                  <a:srgbClr val="F0EFED"/>
                </a:solidFill>
                <a:latin typeface="Arial"/>
                <a:cs typeface="Arial"/>
              </a:rPr>
              <a:t> </a:t>
            </a:r>
            <a:r>
              <a:rPr sz="2400" b="1" spc="-80" dirty="0">
                <a:solidFill>
                  <a:srgbClr val="F0EFED"/>
                </a:solidFill>
                <a:latin typeface="Arial"/>
                <a:cs typeface="Arial"/>
              </a:rPr>
              <a:t>away</a:t>
            </a:r>
            <a:endParaRPr sz="2400" b="1" dirty="0">
              <a:latin typeface="Arial"/>
              <a:cs typeface="Arial"/>
            </a:endParaRPr>
          </a:p>
          <a:p>
            <a:pPr>
              <a:lnSpc>
                <a:spcPct val="100000"/>
              </a:lnSpc>
              <a:spcBef>
                <a:spcPts val="41"/>
              </a:spcBef>
            </a:pPr>
            <a:endParaRPr sz="2400" b="1" dirty="0">
              <a:latin typeface="Times New Roman"/>
              <a:cs typeface="Times New Roman"/>
            </a:endParaRPr>
          </a:p>
          <a:p>
            <a:pPr marL="241300" indent="-228600">
              <a:lnSpc>
                <a:spcPct val="100000"/>
              </a:lnSpc>
              <a:buClr>
                <a:srgbClr val="F0EFED"/>
              </a:buClr>
              <a:buSzPct val="93939"/>
              <a:buFont typeface="Arial"/>
              <a:buAutoNum type="arabicPeriod" startAt="2"/>
              <a:tabLst>
                <a:tab pos="241300" algn="l"/>
              </a:tabLst>
            </a:pPr>
            <a:r>
              <a:rPr sz="2400" b="1" spc="-60" dirty="0">
                <a:solidFill>
                  <a:srgbClr val="F0EFED"/>
                </a:solidFill>
                <a:latin typeface="Arial"/>
                <a:cs typeface="Arial"/>
              </a:rPr>
              <a:t>Hearing</a:t>
            </a:r>
            <a:r>
              <a:rPr sz="2400" b="1" spc="-75" dirty="0">
                <a:solidFill>
                  <a:srgbClr val="F0EFED"/>
                </a:solidFill>
                <a:latin typeface="Arial"/>
                <a:cs typeface="Arial"/>
              </a:rPr>
              <a:t> </a:t>
            </a:r>
            <a:r>
              <a:rPr sz="2400" b="1" spc="-70" dirty="0">
                <a:solidFill>
                  <a:srgbClr val="F0EFED"/>
                </a:solidFill>
                <a:latin typeface="Arial"/>
                <a:cs typeface="Arial"/>
              </a:rPr>
              <a:t>loss</a:t>
            </a:r>
            <a:r>
              <a:rPr sz="2400" b="1" spc="-45" dirty="0">
                <a:solidFill>
                  <a:srgbClr val="F0EFED"/>
                </a:solidFill>
                <a:latin typeface="Arial"/>
                <a:cs typeface="Arial"/>
              </a:rPr>
              <a:t> </a:t>
            </a:r>
            <a:r>
              <a:rPr sz="2400" b="1" spc="-50" dirty="0">
                <a:solidFill>
                  <a:srgbClr val="F0EFED"/>
                </a:solidFill>
                <a:latin typeface="Arial"/>
                <a:cs typeface="Arial"/>
              </a:rPr>
              <a:t>from</a:t>
            </a:r>
            <a:r>
              <a:rPr sz="2400" b="1" spc="110" dirty="0">
                <a:solidFill>
                  <a:srgbClr val="F0EFED"/>
                </a:solidFill>
                <a:latin typeface="Arial"/>
                <a:cs typeface="Arial"/>
              </a:rPr>
              <a:t> </a:t>
            </a:r>
            <a:r>
              <a:rPr sz="2400" b="1" spc="-65" dirty="0">
                <a:solidFill>
                  <a:srgbClr val="F0EFED"/>
                </a:solidFill>
                <a:latin typeface="Arial"/>
                <a:cs typeface="Arial"/>
              </a:rPr>
              <a:t>noise</a:t>
            </a:r>
            <a:endParaRPr sz="2400" b="1" dirty="0">
              <a:latin typeface="Arial"/>
              <a:cs typeface="Arial"/>
            </a:endParaRPr>
          </a:p>
          <a:p>
            <a:pPr marL="613410" lvl="1" indent="-267970">
              <a:lnSpc>
                <a:spcPct val="100000"/>
              </a:lnSpc>
              <a:spcBef>
                <a:spcPts val="180"/>
              </a:spcBef>
              <a:buClr>
                <a:srgbClr val="F0EFED"/>
              </a:buClr>
              <a:buFont typeface="Arial"/>
              <a:buAutoNum type="alphaLcPeriod"/>
              <a:tabLst>
                <a:tab pos="614045" algn="l"/>
              </a:tabLst>
            </a:pPr>
            <a:r>
              <a:rPr lang="en-US" sz="2400" b="1" spc="-114" dirty="0" smtClean="0">
                <a:solidFill>
                  <a:srgbClr val="F0EFED"/>
                </a:solidFill>
                <a:latin typeface="Arial"/>
                <a:cs typeface="Arial"/>
              </a:rPr>
              <a:t> </a:t>
            </a:r>
            <a:r>
              <a:rPr sz="2400" b="1" spc="-114" dirty="0" smtClean="0">
                <a:solidFill>
                  <a:srgbClr val="F0EFED"/>
                </a:solidFill>
                <a:latin typeface="Arial"/>
                <a:cs typeface="Arial"/>
              </a:rPr>
              <a:t>Causes</a:t>
            </a:r>
            <a:r>
              <a:rPr sz="2400" b="1" spc="15" dirty="0" smtClean="0">
                <a:solidFill>
                  <a:srgbClr val="F0EFED"/>
                </a:solidFill>
                <a:latin typeface="Arial"/>
                <a:cs typeface="Arial"/>
              </a:rPr>
              <a:t> </a:t>
            </a:r>
            <a:r>
              <a:rPr sz="2400" b="1" spc="-50" dirty="0">
                <a:solidFill>
                  <a:srgbClr val="F0EFED"/>
                </a:solidFill>
                <a:latin typeface="Arial"/>
                <a:cs typeface="Arial"/>
              </a:rPr>
              <a:t>temporary</a:t>
            </a:r>
            <a:r>
              <a:rPr sz="2400" b="1" spc="95" dirty="0">
                <a:solidFill>
                  <a:srgbClr val="F0EFED"/>
                </a:solidFill>
                <a:latin typeface="Arial"/>
                <a:cs typeface="Arial"/>
              </a:rPr>
              <a:t> </a:t>
            </a:r>
            <a:r>
              <a:rPr sz="2400" b="1" spc="-65" dirty="0">
                <a:solidFill>
                  <a:srgbClr val="F0EFED"/>
                </a:solidFill>
                <a:latin typeface="Arial"/>
                <a:cs typeface="Arial"/>
              </a:rPr>
              <a:t>damag</a:t>
            </a:r>
            <a:r>
              <a:rPr sz="2400" b="1" spc="-105" dirty="0">
                <a:solidFill>
                  <a:srgbClr val="F0EFED"/>
                </a:solidFill>
                <a:latin typeface="Arial"/>
                <a:cs typeface="Arial"/>
              </a:rPr>
              <a:t>e</a:t>
            </a:r>
            <a:r>
              <a:rPr sz="2400" b="1" spc="-45" dirty="0">
                <a:solidFill>
                  <a:srgbClr val="F0EFED"/>
                </a:solidFill>
                <a:latin typeface="Arial"/>
                <a:cs typeface="Arial"/>
              </a:rPr>
              <a:t> </a:t>
            </a:r>
            <a:r>
              <a:rPr sz="2400" b="1" spc="-25" dirty="0">
                <a:solidFill>
                  <a:srgbClr val="F0EFED"/>
                </a:solidFill>
                <a:latin typeface="Arial"/>
                <a:cs typeface="Arial"/>
              </a:rPr>
              <a:t>to</a:t>
            </a:r>
            <a:r>
              <a:rPr sz="2400" b="1" spc="95" dirty="0">
                <a:solidFill>
                  <a:srgbClr val="F0EFED"/>
                </a:solidFill>
                <a:latin typeface="Arial"/>
                <a:cs typeface="Arial"/>
              </a:rPr>
              <a:t> </a:t>
            </a:r>
            <a:r>
              <a:rPr sz="2400" b="1" spc="-45" dirty="0">
                <a:solidFill>
                  <a:srgbClr val="F0EFED"/>
                </a:solidFill>
                <a:latin typeface="Arial"/>
                <a:cs typeface="Arial"/>
              </a:rPr>
              <a:t>hair</a:t>
            </a:r>
            <a:r>
              <a:rPr sz="2400" b="1" spc="-10" dirty="0">
                <a:solidFill>
                  <a:srgbClr val="F0EFED"/>
                </a:solidFill>
                <a:latin typeface="Arial"/>
                <a:cs typeface="Arial"/>
              </a:rPr>
              <a:t> </a:t>
            </a:r>
            <a:r>
              <a:rPr sz="2400" b="1" spc="-55" dirty="0">
                <a:solidFill>
                  <a:srgbClr val="F0EFED"/>
                </a:solidFill>
                <a:latin typeface="Arial"/>
                <a:cs typeface="Arial"/>
              </a:rPr>
              <a:t>cells</a:t>
            </a:r>
            <a:r>
              <a:rPr sz="2400" b="1" spc="50" dirty="0">
                <a:solidFill>
                  <a:srgbClr val="F0EFED"/>
                </a:solidFill>
                <a:latin typeface="Arial"/>
                <a:cs typeface="Arial"/>
              </a:rPr>
              <a:t> </a:t>
            </a:r>
            <a:r>
              <a:rPr sz="2400" b="1" dirty="0">
                <a:solidFill>
                  <a:srgbClr val="F0EFED"/>
                </a:solidFill>
                <a:latin typeface="Arial"/>
                <a:cs typeface="Arial"/>
              </a:rPr>
              <a:t>in</a:t>
            </a:r>
            <a:r>
              <a:rPr sz="2400" b="1" spc="-50" dirty="0">
                <a:solidFill>
                  <a:srgbClr val="F0EFED"/>
                </a:solidFill>
                <a:latin typeface="Arial"/>
                <a:cs typeface="Arial"/>
              </a:rPr>
              <a:t> </a:t>
            </a:r>
            <a:r>
              <a:rPr sz="2400" b="1" spc="-110" dirty="0">
                <a:solidFill>
                  <a:srgbClr val="F0EFED"/>
                </a:solidFill>
                <a:latin typeface="Arial"/>
                <a:cs typeface="Arial"/>
              </a:rPr>
              <a:t>my</a:t>
            </a:r>
            <a:r>
              <a:rPr sz="2400" b="1" spc="-75" dirty="0">
                <a:solidFill>
                  <a:srgbClr val="F0EFED"/>
                </a:solidFill>
                <a:latin typeface="Arial"/>
                <a:cs typeface="Arial"/>
              </a:rPr>
              <a:t> </a:t>
            </a:r>
            <a:r>
              <a:rPr sz="2400" b="1" spc="-50" dirty="0" smtClean="0">
                <a:solidFill>
                  <a:srgbClr val="F0EFED"/>
                </a:solidFill>
                <a:latin typeface="Arial"/>
                <a:cs typeface="Arial"/>
              </a:rPr>
              <a:t>ear</a:t>
            </a:r>
            <a:r>
              <a:rPr lang="en-US" sz="2400" b="1" spc="-50" dirty="0" smtClean="0">
                <a:solidFill>
                  <a:srgbClr val="F0EFED"/>
                </a:solidFill>
                <a:latin typeface="Arial"/>
                <a:cs typeface="Arial"/>
              </a:rPr>
              <a:t> </a:t>
            </a:r>
            <a:endParaRPr sz="2400" b="1" dirty="0">
              <a:latin typeface="Arial"/>
              <a:cs typeface="Arial"/>
            </a:endParaRPr>
          </a:p>
          <a:p>
            <a:pPr marL="626110" lvl="1" indent="-267335">
              <a:lnSpc>
                <a:spcPts val="1945"/>
              </a:lnSpc>
              <a:spcBef>
                <a:spcPts val="125"/>
              </a:spcBef>
              <a:buClr>
                <a:srgbClr val="F0EFED"/>
              </a:buClr>
              <a:buFont typeface="Arial"/>
              <a:buAutoNum type="alphaLcPeriod"/>
              <a:tabLst>
                <a:tab pos="626745" algn="l"/>
              </a:tabLst>
            </a:pPr>
            <a:r>
              <a:rPr lang="en-US" sz="2400" b="1" spc="-114" dirty="0" smtClean="0">
                <a:solidFill>
                  <a:srgbClr val="F0EFED"/>
                </a:solidFill>
                <a:latin typeface="Arial"/>
                <a:cs typeface="Arial"/>
              </a:rPr>
              <a:t> </a:t>
            </a:r>
            <a:r>
              <a:rPr sz="2400" b="1" spc="-114" dirty="0" smtClean="0">
                <a:solidFill>
                  <a:srgbClr val="F0EFED"/>
                </a:solidFill>
                <a:latin typeface="Arial"/>
                <a:cs typeface="Arial"/>
              </a:rPr>
              <a:t>Can</a:t>
            </a:r>
            <a:r>
              <a:rPr sz="2400" b="1" spc="35" dirty="0" smtClean="0">
                <a:solidFill>
                  <a:srgbClr val="F0EFED"/>
                </a:solidFill>
                <a:latin typeface="Arial"/>
                <a:cs typeface="Arial"/>
              </a:rPr>
              <a:t> </a:t>
            </a:r>
            <a:r>
              <a:rPr sz="2400" b="1" spc="-85" dirty="0">
                <a:solidFill>
                  <a:srgbClr val="F0EFED"/>
                </a:solidFill>
                <a:latin typeface="Arial"/>
                <a:cs typeface="Arial"/>
              </a:rPr>
              <a:t>be</a:t>
            </a:r>
            <a:r>
              <a:rPr sz="2400" b="1" spc="-20" dirty="0">
                <a:solidFill>
                  <a:srgbClr val="F0EFED"/>
                </a:solidFill>
                <a:latin typeface="Arial"/>
                <a:cs typeface="Arial"/>
              </a:rPr>
              <a:t> </a:t>
            </a:r>
            <a:r>
              <a:rPr sz="2400" b="1" spc="-60" dirty="0">
                <a:solidFill>
                  <a:srgbClr val="F0EFED"/>
                </a:solidFill>
                <a:latin typeface="Arial"/>
                <a:cs typeface="Arial"/>
              </a:rPr>
              <a:t>improved</a:t>
            </a:r>
            <a:r>
              <a:rPr sz="2400" b="1" spc="20" dirty="0">
                <a:solidFill>
                  <a:srgbClr val="F0EFED"/>
                </a:solidFill>
                <a:latin typeface="Arial"/>
                <a:cs typeface="Arial"/>
              </a:rPr>
              <a:t> </a:t>
            </a:r>
            <a:r>
              <a:rPr sz="2400" b="1" spc="-70" dirty="0">
                <a:solidFill>
                  <a:srgbClr val="F0EFED"/>
                </a:solidFill>
                <a:latin typeface="Arial"/>
                <a:cs typeface="Arial"/>
              </a:rPr>
              <a:t>when</a:t>
            </a:r>
            <a:r>
              <a:rPr sz="2400" b="1" spc="190" dirty="0">
                <a:solidFill>
                  <a:srgbClr val="F0EFED"/>
                </a:solidFill>
                <a:latin typeface="Arial"/>
                <a:cs typeface="Arial"/>
              </a:rPr>
              <a:t> </a:t>
            </a:r>
            <a:r>
              <a:rPr sz="2400" b="1" spc="-25" dirty="0">
                <a:solidFill>
                  <a:srgbClr val="F0EFED"/>
                </a:solidFill>
                <a:latin typeface="Arial"/>
                <a:cs typeface="Arial"/>
              </a:rPr>
              <a:t>I</a:t>
            </a:r>
            <a:r>
              <a:rPr sz="2400" b="1" spc="-130" dirty="0">
                <a:solidFill>
                  <a:srgbClr val="F0EFED"/>
                </a:solidFill>
                <a:latin typeface="Arial"/>
                <a:cs typeface="Arial"/>
              </a:rPr>
              <a:t> </a:t>
            </a:r>
            <a:r>
              <a:rPr sz="2400" b="1" spc="-35" dirty="0">
                <a:solidFill>
                  <a:srgbClr val="F0EFED"/>
                </a:solidFill>
                <a:latin typeface="Arial"/>
                <a:cs typeface="Arial"/>
              </a:rPr>
              <a:t>stop</a:t>
            </a:r>
            <a:r>
              <a:rPr sz="2400" b="1" spc="65" dirty="0">
                <a:solidFill>
                  <a:srgbClr val="F0EFED"/>
                </a:solidFill>
                <a:latin typeface="Arial"/>
                <a:cs typeface="Arial"/>
              </a:rPr>
              <a:t> </a:t>
            </a:r>
            <a:r>
              <a:rPr sz="2400" b="1" spc="-45" dirty="0">
                <a:solidFill>
                  <a:srgbClr val="F0EFED"/>
                </a:solidFill>
                <a:latin typeface="Arial"/>
                <a:cs typeface="Arial"/>
              </a:rPr>
              <a:t>being</a:t>
            </a:r>
            <a:r>
              <a:rPr sz="2400" b="1" spc="-180" dirty="0">
                <a:solidFill>
                  <a:srgbClr val="F0EFED"/>
                </a:solidFill>
                <a:latin typeface="Arial"/>
                <a:cs typeface="Arial"/>
              </a:rPr>
              <a:t> </a:t>
            </a:r>
            <a:r>
              <a:rPr sz="2400" b="1" spc="-85" dirty="0">
                <a:solidFill>
                  <a:srgbClr val="F0EFED"/>
                </a:solidFill>
                <a:latin typeface="Arial"/>
                <a:cs typeface="Arial"/>
              </a:rPr>
              <a:t>exposed</a:t>
            </a:r>
            <a:r>
              <a:rPr sz="2400" b="1" spc="85" dirty="0">
                <a:solidFill>
                  <a:srgbClr val="F0EFED"/>
                </a:solidFill>
                <a:latin typeface="Arial"/>
                <a:cs typeface="Arial"/>
              </a:rPr>
              <a:t> </a:t>
            </a:r>
            <a:r>
              <a:rPr sz="2400" b="1" spc="5" dirty="0">
                <a:solidFill>
                  <a:srgbClr val="F0EFED"/>
                </a:solidFill>
                <a:latin typeface="Arial"/>
                <a:cs typeface="Arial"/>
              </a:rPr>
              <a:t>to</a:t>
            </a:r>
            <a:r>
              <a:rPr sz="2400" b="1" spc="90" dirty="0">
                <a:solidFill>
                  <a:srgbClr val="F0EFED"/>
                </a:solidFill>
                <a:latin typeface="Arial"/>
                <a:cs typeface="Arial"/>
              </a:rPr>
              <a:t> </a:t>
            </a:r>
            <a:r>
              <a:rPr sz="2400" b="1" spc="-20" dirty="0">
                <a:solidFill>
                  <a:srgbClr val="F0EFED"/>
                </a:solidFill>
                <a:latin typeface="Arial"/>
                <a:cs typeface="Arial"/>
              </a:rPr>
              <a:t>loud </a:t>
            </a:r>
            <a:r>
              <a:rPr sz="2400" b="1" spc="-75" dirty="0">
                <a:solidFill>
                  <a:srgbClr val="F0EFED"/>
                </a:solidFill>
                <a:latin typeface="Arial"/>
                <a:cs typeface="Arial"/>
              </a:rPr>
              <a:t>noises</a:t>
            </a:r>
            <a:endParaRPr sz="2400" b="1" dirty="0">
              <a:latin typeface="Arial"/>
              <a:cs typeface="Arial"/>
            </a:endParaRPr>
          </a:p>
          <a:p>
            <a:pPr marL="345440">
              <a:lnSpc>
                <a:spcPts val="2235"/>
              </a:lnSpc>
            </a:pPr>
            <a:r>
              <a:rPr sz="2400" b="1" spc="-75" dirty="0">
                <a:solidFill>
                  <a:srgbClr val="F0EFED"/>
                </a:solidFill>
                <a:latin typeface="Times New Roman"/>
                <a:cs typeface="Times New Roman"/>
              </a:rPr>
              <a:t>c</a:t>
            </a:r>
            <a:r>
              <a:rPr sz="2400" b="1" spc="-75" dirty="0" smtClean="0">
                <a:solidFill>
                  <a:srgbClr val="F0EFED"/>
                </a:solidFill>
                <a:latin typeface="Times New Roman"/>
                <a:cs typeface="Times New Roman"/>
              </a:rPr>
              <a:t>.</a:t>
            </a:r>
            <a:r>
              <a:rPr lang="en-US" sz="2400" b="1" spc="-75" dirty="0" smtClean="0">
                <a:solidFill>
                  <a:srgbClr val="F0EFED"/>
                </a:solidFill>
                <a:latin typeface="Times New Roman"/>
                <a:cs typeface="Times New Roman"/>
              </a:rPr>
              <a:t> </a:t>
            </a:r>
            <a:r>
              <a:rPr sz="2400" b="1" spc="35" dirty="0" smtClean="0">
                <a:solidFill>
                  <a:srgbClr val="F0EFED"/>
                </a:solidFill>
                <a:latin typeface="Times New Roman"/>
                <a:cs typeface="Times New Roman"/>
              </a:rPr>
              <a:t> </a:t>
            </a:r>
            <a:r>
              <a:rPr lang="en-US" sz="2400" b="1" spc="35" dirty="0" smtClean="0">
                <a:solidFill>
                  <a:srgbClr val="F0EFED"/>
                </a:solidFill>
                <a:latin typeface="Times New Roman"/>
                <a:cs typeface="Times New Roman"/>
              </a:rPr>
              <a:t> </a:t>
            </a:r>
            <a:r>
              <a:rPr sz="2400" b="1" spc="-75" dirty="0" smtClean="0">
                <a:solidFill>
                  <a:srgbClr val="F0EFED"/>
                </a:solidFill>
                <a:latin typeface="Arial"/>
                <a:cs typeface="Arial"/>
              </a:rPr>
              <a:t>Is</a:t>
            </a:r>
            <a:r>
              <a:rPr sz="2400" b="1" spc="-70" dirty="0" smtClean="0">
                <a:solidFill>
                  <a:srgbClr val="F0EFED"/>
                </a:solidFill>
                <a:latin typeface="Arial"/>
                <a:cs typeface="Arial"/>
              </a:rPr>
              <a:t> </a:t>
            </a:r>
            <a:r>
              <a:rPr sz="2400" b="1" spc="-45" dirty="0">
                <a:solidFill>
                  <a:srgbClr val="F0EFED"/>
                </a:solidFill>
                <a:latin typeface="Arial"/>
                <a:cs typeface="Arial"/>
              </a:rPr>
              <a:t>related</a:t>
            </a:r>
            <a:r>
              <a:rPr sz="2400" b="1" spc="-5" dirty="0">
                <a:solidFill>
                  <a:srgbClr val="F0EFED"/>
                </a:solidFill>
                <a:latin typeface="Arial"/>
                <a:cs typeface="Arial"/>
              </a:rPr>
              <a:t> </a:t>
            </a:r>
            <a:r>
              <a:rPr sz="2400" b="1" spc="5" dirty="0">
                <a:solidFill>
                  <a:srgbClr val="F0EFED"/>
                </a:solidFill>
                <a:latin typeface="Arial"/>
                <a:cs typeface="Arial"/>
              </a:rPr>
              <a:t>to</a:t>
            </a:r>
            <a:r>
              <a:rPr sz="2400" b="1" spc="-10" dirty="0">
                <a:solidFill>
                  <a:srgbClr val="F0EFED"/>
                </a:solidFill>
                <a:latin typeface="Arial"/>
                <a:cs typeface="Arial"/>
              </a:rPr>
              <a:t> </a:t>
            </a:r>
            <a:r>
              <a:rPr sz="2400" b="1" spc="-40" dirty="0">
                <a:solidFill>
                  <a:srgbClr val="F0EFED"/>
                </a:solidFill>
                <a:latin typeface="Arial"/>
                <a:cs typeface="Arial"/>
              </a:rPr>
              <a:t>the</a:t>
            </a:r>
            <a:r>
              <a:rPr sz="2400" b="1" spc="15" dirty="0">
                <a:solidFill>
                  <a:srgbClr val="F0EFED"/>
                </a:solidFill>
                <a:latin typeface="Arial"/>
                <a:cs typeface="Arial"/>
              </a:rPr>
              <a:t> </a:t>
            </a:r>
            <a:r>
              <a:rPr sz="2400" b="1" spc="-45" dirty="0">
                <a:solidFill>
                  <a:srgbClr val="F0EFED"/>
                </a:solidFill>
                <a:latin typeface="Arial"/>
                <a:cs typeface="Arial"/>
              </a:rPr>
              <a:t>decibel</a:t>
            </a:r>
            <a:r>
              <a:rPr sz="2400" b="1" spc="130" dirty="0">
                <a:solidFill>
                  <a:srgbClr val="F0EFED"/>
                </a:solidFill>
                <a:latin typeface="Arial"/>
                <a:cs typeface="Arial"/>
              </a:rPr>
              <a:t> </a:t>
            </a:r>
            <a:r>
              <a:rPr sz="2400" b="1" spc="-75" dirty="0">
                <a:solidFill>
                  <a:srgbClr val="F0EFED"/>
                </a:solidFill>
                <a:latin typeface="Arial"/>
                <a:cs typeface="Arial"/>
              </a:rPr>
              <a:t>level</a:t>
            </a:r>
            <a:r>
              <a:rPr sz="2400" b="1" spc="-35" dirty="0">
                <a:solidFill>
                  <a:srgbClr val="F0EFED"/>
                </a:solidFill>
                <a:latin typeface="Arial"/>
                <a:cs typeface="Arial"/>
              </a:rPr>
              <a:t> </a:t>
            </a:r>
            <a:r>
              <a:rPr sz="2400" b="1" spc="-15" dirty="0">
                <a:solidFill>
                  <a:srgbClr val="F0EFED"/>
                </a:solidFill>
                <a:latin typeface="Arial"/>
                <a:cs typeface="Arial"/>
              </a:rPr>
              <a:t>of</a:t>
            </a:r>
            <a:r>
              <a:rPr sz="2400" b="1" spc="30" dirty="0">
                <a:solidFill>
                  <a:srgbClr val="F0EFED"/>
                </a:solidFill>
                <a:latin typeface="Arial"/>
                <a:cs typeface="Arial"/>
              </a:rPr>
              <a:t> </a:t>
            </a:r>
            <a:r>
              <a:rPr sz="2400" b="1" spc="-40" dirty="0">
                <a:solidFill>
                  <a:srgbClr val="F0EFED"/>
                </a:solidFill>
                <a:latin typeface="Arial"/>
                <a:cs typeface="Arial"/>
              </a:rPr>
              <a:t>the</a:t>
            </a:r>
            <a:r>
              <a:rPr sz="2400" b="1" spc="65" dirty="0">
                <a:solidFill>
                  <a:srgbClr val="F0EFED"/>
                </a:solidFill>
                <a:latin typeface="Arial"/>
                <a:cs typeface="Arial"/>
              </a:rPr>
              <a:t> </a:t>
            </a:r>
            <a:r>
              <a:rPr sz="2400" b="1" spc="-75" dirty="0">
                <a:solidFill>
                  <a:srgbClr val="F0EFED"/>
                </a:solidFill>
                <a:latin typeface="Arial"/>
                <a:cs typeface="Arial"/>
              </a:rPr>
              <a:t>noise</a:t>
            </a:r>
            <a:r>
              <a:rPr sz="2400" b="1" spc="-40" dirty="0">
                <a:solidFill>
                  <a:srgbClr val="F0EFED"/>
                </a:solidFill>
                <a:latin typeface="Arial"/>
                <a:cs typeface="Arial"/>
              </a:rPr>
              <a:t> and</a:t>
            </a:r>
            <a:r>
              <a:rPr sz="2400" b="1" spc="-15" dirty="0">
                <a:solidFill>
                  <a:srgbClr val="F0EFED"/>
                </a:solidFill>
                <a:latin typeface="Arial"/>
                <a:cs typeface="Arial"/>
              </a:rPr>
              <a:t> </a:t>
            </a:r>
            <a:r>
              <a:rPr sz="2400" b="1" spc="-35" dirty="0">
                <a:solidFill>
                  <a:srgbClr val="F0EFED"/>
                </a:solidFill>
                <a:latin typeface="Arial"/>
                <a:cs typeface="Arial"/>
              </a:rPr>
              <a:t>time</a:t>
            </a:r>
            <a:r>
              <a:rPr sz="2400" b="1" spc="15" dirty="0">
                <a:solidFill>
                  <a:srgbClr val="F0EFED"/>
                </a:solidFill>
                <a:latin typeface="Arial"/>
                <a:cs typeface="Arial"/>
              </a:rPr>
              <a:t> </a:t>
            </a:r>
            <a:r>
              <a:rPr sz="2400" b="1" spc="-15" dirty="0">
                <a:solidFill>
                  <a:srgbClr val="F0EFED"/>
                </a:solidFill>
                <a:latin typeface="Arial"/>
                <a:cs typeface="Arial"/>
              </a:rPr>
              <a:t>of</a:t>
            </a:r>
            <a:r>
              <a:rPr sz="2400" b="1" spc="30" dirty="0">
                <a:solidFill>
                  <a:srgbClr val="F0EFED"/>
                </a:solidFill>
                <a:latin typeface="Arial"/>
                <a:cs typeface="Arial"/>
              </a:rPr>
              <a:t> </a:t>
            </a:r>
            <a:r>
              <a:rPr sz="2400" b="1" spc="-80" dirty="0">
                <a:solidFill>
                  <a:srgbClr val="F0EFED"/>
                </a:solidFill>
                <a:latin typeface="Arial"/>
                <a:cs typeface="Arial"/>
              </a:rPr>
              <a:t>exposure</a:t>
            </a:r>
            <a:endParaRPr sz="2400" b="1" dirty="0">
              <a:latin typeface="Arial"/>
              <a:cs typeface="Arial"/>
            </a:endParaRPr>
          </a:p>
          <a:p>
            <a:pPr marL="345440">
              <a:lnSpc>
                <a:spcPts val="2150"/>
              </a:lnSpc>
            </a:pPr>
            <a:r>
              <a:rPr sz="2400" b="1" spc="-25" dirty="0">
                <a:solidFill>
                  <a:srgbClr val="F0EFED"/>
                </a:solidFill>
                <a:latin typeface="Arial"/>
                <a:cs typeface="Arial"/>
              </a:rPr>
              <a:t>d</a:t>
            </a:r>
            <a:r>
              <a:rPr sz="2400" b="1" spc="-25" dirty="0" smtClean="0">
                <a:solidFill>
                  <a:srgbClr val="F0EFED"/>
                </a:solidFill>
                <a:latin typeface="Arial"/>
                <a:cs typeface="Arial"/>
              </a:rPr>
              <a:t>.</a:t>
            </a:r>
            <a:r>
              <a:rPr lang="en-US" sz="2400" b="1" spc="-25" dirty="0" smtClean="0">
                <a:solidFill>
                  <a:srgbClr val="F0EFED"/>
                </a:solidFill>
                <a:latin typeface="Arial"/>
                <a:cs typeface="Arial"/>
              </a:rPr>
              <a:t> </a:t>
            </a:r>
            <a:r>
              <a:rPr sz="2400" b="1" spc="-60" dirty="0" smtClean="0">
                <a:solidFill>
                  <a:srgbClr val="F0EFED"/>
                </a:solidFill>
                <a:latin typeface="Arial"/>
                <a:cs typeface="Arial"/>
              </a:rPr>
              <a:t> </a:t>
            </a:r>
            <a:r>
              <a:rPr sz="2400" b="1" spc="-90" dirty="0">
                <a:solidFill>
                  <a:srgbClr val="F0EFED"/>
                </a:solidFill>
                <a:latin typeface="Arial"/>
                <a:cs typeface="Arial"/>
              </a:rPr>
              <a:t>Al</a:t>
            </a:r>
            <a:r>
              <a:rPr sz="2400" b="1" spc="-275" dirty="0">
                <a:solidFill>
                  <a:srgbClr val="F0EFED"/>
                </a:solidFill>
                <a:latin typeface="Arial"/>
                <a:cs typeface="Arial"/>
              </a:rPr>
              <a:t> </a:t>
            </a:r>
            <a:r>
              <a:rPr sz="2400" b="1" spc="-65" dirty="0">
                <a:solidFill>
                  <a:srgbClr val="F0EFED"/>
                </a:solidFill>
                <a:latin typeface="Arial"/>
                <a:cs typeface="Arial"/>
              </a:rPr>
              <a:t>I</a:t>
            </a:r>
            <a:r>
              <a:rPr sz="2400" b="1" spc="-220" dirty="0">
                <a:solidFill>
                  <a:srgbClr val="F0EFED"/>
                </a:solidFill>
                <a:latin typeface="Arial"/>
                <a:cs typeface="Arial"/>
              </a:rPr>
              <a:t> </a:t>
            </a:r>
            <a:r>
              <a:rPr sz="2400" b="1" spc="10" dirty="0">
                <a:solidFill>
                  <a:srgbClr val="F0EFED"/>
                </a:solidFill>
                <a:latin typeface="Arial"/>
                <a:cs typeface="Arial"/>
              </a:rPr>
              <a:t>of</a:t>
            </a:r>
            <a:r>
              <a:rPr sz="2400" b="1" spc="-25" dirty="0">
                <a:solidFill>
                  <a:srgbClr val="F0EFED"/>
                </a:solidFill>
                <a:latin typeface="Arial"/>
                <a:cs typeface="Arial"/>
              </a:rPr>
              <a:t> </a:t>
            </a:r>
            <a:r>
              <a:rPr sz="2400" b="1" spc="-40" dirty="0">
                <a:solidFill>
                  <a:srgbClr val="F0EFED"/>
                </a:solidFill>
                <a:latin typeface="Arial"/>
                <a:cs typeface="Arial"/>
              </a:rPr>
              <a:t>the</a:t>
            </a:r>
            <a:r>
              <a:rPr sz="2400" b="1" spc="15" dirty="0">
                <a:solidFill>
                  <a:srgbClr val="F0EFED"/>
                </a:solidFill>
                <a:latin typeface="Arial"/>
                <a:cs typeface="Arial"/>
              </a:rPr>
              <a:t> </a:t>
            </a:r>
            <a:r>
              <a:rPr sz="2400" b="1" spc="-85" dirty="0">
                <a:solidFill>
                  <a:srgbClr val="F0EFED"/>
                </a:solidFill>
                <a:latin typeface="Arial"/>
                <a:cs typeface="Arial"/>
              </a:rPr>
              <a:t>above</a:t>
            </a:r>
            <a:r>
              <a:rPr sz="2400" b="1" spc="25" dirty="0">
                <a:solidFill>
                  <a:srgbClr val="F0EFED"/>
                </a:solidFill>
                <a:latin typeface="Arial"/>
                <a:cs typeface="Arial"/>
              </a:rPr>
              <a:t> </a:t>
            </a:r>
            <a:r>
              <a:rPr sz="2400" b="1" spc="-65" dirty="0">
                <a:solidFill>
                  <a:srgbClr val="F0EFED"/>
                </a:solidFill>
                <a:latin typeface="Arial"/>
                <a:cs typeface="Arial"/>
              </a:rPr>
              <a:t>except</a:t>
            </a:r>
            <a:r>
              <a:rPr sz="2400" b="1" spc="110" dirty="0">
                <a:solidFill>
                  <a:srgbClr val="F0EFED"/>
                </a:solidFill>
                <a:latin typeface="Arial"/>
                <a:cs typeface="Arial"/>
              </a:rPr>
              <a:t> </a:t>
            </a:r>
            <a:r>
              <a:rPr sz="2400" b="1" spc="15" dirty="0">
                <a:solidFill>
                  <a:srgbClr val="F0EFED"/>
                </a:solidFill>
                <a:latin typeface="Arial"/>
                <a:cs typeface="Arial"/>
              </a:rPr>
              <a:t>b</a:t>
            </a:r>
            <a:endParaRPr sz="2400" b="1" dirty="0">
              <a:latin typeface="Arial"/>
              <a:cs typeface="Arial"/>
            </a:endParaRPr>
          </a:p>
          <a:p>
            <a:pPr>
              <a:lnSpc>
                <a:spcPct val="100000"/>
              </a:lnSpc>
              <a:spcBef>
                <a:spcPts val="16"/>
              </a:spcBef>
            </a:pPr>
            <a:endParaRPr sz="2400" b="1" dirty="0">
              <a:latin typeface="Times New Roman"/>
              <a:cs typeface="Times New Roman"/>
            </a:endParaRPr>
          </a:p>
          <a:p>
            <a:pPr marL="241300" indent="-228600">
              <a:lnSpc>
                <a:spcPct val="100000"/>
              </a:lnSpc>
              <a:buClr>
                <a:srgbClr val="F0EFED"/>
              </a:buClr>
              <a:buSzPct val="93939"/>
              <a:buFont typeface="Arial"/>
              <a:buAutoNum type="arabicPeriod" startAt="3"/>
              <a:tabLst>
                <a:tab pos="241300" algn="l"/>
              </a:tabLst>
            </a:pPr>
            <a:r>
              <a:rPr lang="en-US" sz="2400" b="1" spc="-60" dirty="0" smtClean="0">
                <a:solidFill>
                  <a:srgbClr val="F0EFED"/>
                </a:solidFill>
                <a:latin typeface="Arial"/>
                <a:cs typeface="Arial"/>
              </a:rPr>
              <a:t> </a:t>
            </a:r>
            <a:r>
              <a:rPr sz="2400" b="1" spc="-60" dirty="0" smtClean="0">
                <a:solidFill>
                  <a:srgbClr val="F0EFED"/>
                </a:solidFill>
                <a:latin typeface="Arial"/>
                <a:cs typeface="Arial"/>
              </a:rPr>
              <a:t>Hearing</a:t>
            </a:r>
            <a:r>
              <a:rPr sz="2400" b="1" spc="-75" dirty="0" smtClean="0">
                <a:solidFill>
                  <a:srgbClr val="F0EFED"/>
                </a:solidFill>
                <a:latin typeface="Arial"/>
                <a:cs typeface="Arial"/>
              </a:rPr>
              <a:t> </a:t>
            </a:r>
            <a:r>
              <a:rPr sz="2400" b="1" spc="-70" dirty="0">
                <a:solidFill>
                  <a:srgbClr val="F0EFED"/>
                </a:solidFill>
                <a:latin typeface="Arial"/>
                <a:cs typeface="Arial"/>
              </a:rPr>
              <a:t>loss</a:t>
            </a:r>
            <a:r>
              <a:rPr sz="2400" b="1" spc="5" dirty="0">
                <a:solidFill>
                  <a:srgbClr val="F0EFED"/>
                </a:solidFill>
                <a:latin typeface="Arial"/>
                <a:cs typeface="Arial"/>
              </a:rPr>
              <a:t> </a:t>
            </a:r>
            <a:r>
              <a:rPr sz="2400" b="1" spc="-60" dirty="0">
                <a:solidFill>
                  <a:srgbClr val="F0EFED"/>
                </a:solidFill>
                <a:latin typeface="Arial"/>
                <a:cs typeface="Arial"/>
              </a:rPr>
              <a:t>impacts</a:t>
            </a:r>
            <a:r>
              <a:rPr sz="2400" b="1" spc="60" dirty="0">
                <a:solidFill>
                  <a:srgbClr val="F0EFED"/>
                </a:solidFill>
                <a:latin typeface="Arial"/>
                <a:cs typeface="Arial"/>
              </a:rPr>
              <a:t> </a:t>
            </a:r>
            <a:r>
              <a:rPr sz="2400" b="1" spc="-110" dirty="0">
                <a:solidFill>
                  <a:srgbClr val="F0EFED"/>
                </a:solidFill>
                <a:latin typeface="Arial"/>
                <a:cs typeface="Arial"/>
              </a:rPr>
              <a:t>my</a:t>
            </a:r>
            <a:r>
              <a:rPr sz="2400" b="1" spc="30" dirty="0">
                <a:solidFill>
                  <a:srgbClr val="F0EFED"/>
                </a:solidFill>
                <a:latin typeface="Arial"/>
                <a:cs typeface="Arial"/>
              </a:rPr>
              <a:t> </a:t>
            </a:r>
            <a:r>
              <a:rPr sz="2400" b="1" spc="-100" dirty="0">
                <a:solidFill>
                  <a:srgbClr val="F0EFED"/>
                </a:solidFill>
                <a:latin typeface="Arial"/>
                <a:cs typeface="Arial"/>
              </a:rPr>
              <a:t>speech</a:t>
            </a:r>
            <a:r>
              <a:rPr sz="2400" b="1" spc="155" dirty="0">
                <a:solidFill>
                  <a:srgbClr val="F0EFED"/>
                </a:solidFill>
                <a:latin typeface="Arial"/>
                <a:cs typeface="Arial"/>
              </a:rPr>
              <a:t> </a:t>
            </a:r>
            <a:r>
              <a:rPr sz="2400" b="1" spc="-70" dirty="0">
                <a:solidFill>
                  <a:srgbClr val="F0EFED"/>
                </a:solidFill>
                <a:latin typeface="Arial"/>
                <a:cs typeface="Arial"/>
              </a:rPr>
              <a:t>banana.</a:t>
            </a:r>
            <a:r>
              <a:rPr sz="2400" b="1" dirty="0">
                <a:solidFill>
                  <a:srgbClr val="F0EFED"/>
                </a:solidFill>
                <a:latin typeface="Arial"/>
                <a:cs typeface="Arial"/>
              </a:rPr>
              <a:t> </a:t>
            </a:r>
            <a:r>
              <a:rPr lang="en-US" sz="2400" b="1" dirty="0" smtClean="0">
                <a:solidFill>
                  <a:srgbClr val="F0EFED"/>
                </a:solidFill>
                <a:latin typeface="Arial"/>
                <a:cs typeface="Arial"/>
              </a:rPr>
              <a:t>          </a:t>
            </a:r>
          </a:p>
          <a:p>
            <a:pPr marL="12700">
              <a:lnSpc>
                <a:spcPct val="100000"/>
              </a:lnSpc>
              <a:buClr>
                <a:srgbClr val="F0EFED"/>
              </a:buClr>
              <a:buSzPct val="93939"/>
              <a:tabLst>
                <a:tab pos="241300" algn="l"/>
              </a:tabLst>
            </a:pPr>
            <a:r>
              <a:rPr lang="en-US" sz="2400" b="1" dirty="0" smtClean="0">
                <a:solidFill>
                  <a:srgbClr val="F0EFED"/>
                </a:solidFill>
                <a:latin typeface="Arial"/>
                <a:cs typeface="Arial"/>
              </a:rPr>
              <a:t>   </a:t>
            </a:r>
            <a:r>
              <a:rPr sz="2400" b="1" spc="-140" dirty="0" smtClean="0">
                <a:solidFill>
                  <a:srgbClr val="F0EFED"/>
                </a:solidFill>
                <a:latin typeface="Arial"/>
                <a:cs typeface="Arial"/>
              </a:rPr>
              <a:t> </a:t>
            </a:r>
            <a:r>
              <a:rPr sz="2400" b="1" spc="-200" dirty="0">
                <a:solidFill>
                  <a:schemeClr val="bg1"/>
                </a:solidFill>
                <a:latin typeface="Arial"/>
                <a:cs typeface="Arial"/>
              </a:rPr>
              <a:t>T</a:t>
            </a:r>
            <a:r>
              <a:rPr sz="2400" b="1" spc="-35" dirty="0">
                <a:solidFill>
                  <a:schemeClr val="bg1"/>
                </a:solidFill>
                <a:latin typeface="Arial"/>
                <a:cs typeface="Arial"/>
              </a:rPr>
              <a:t>rue</a:t>
            </a:r>
            <a:r>
              <a:rPr sz="2400" b="1" spc="-125" dirty="0">
                <a:solidFill>
                  <a:schemeClr val="bg1"/>
                </a:solidFill>
                <a:latin typeface="Arial"/>
                <a:cs typeface="Arial"/>
              </a:rPr>
              <a:t> </a:t>
            </a:r>
            <a:r>
              <a:rPr sz="2400" b="1" spc="245" dirty="0">
                <a:solidFill>
                  <a:schemeClr val="bg1"/>
                </a:solidFill>
                <a:latin typeface="Arial"/>
                <a:cs typeface="Arial"/>
              </a:rPr>
              <a:t>/</a:t>
            </a:r>
            <a:r>
              <a:rPr sz="2400" b="1" spc="114" dirty="0">
                <a:solidFill>
                  <a:schemeClr val="bg1"/>
                </a:solidFill>
                <a:latin typeface="Arial"/>
                <a:cs typeface="Arial"/>
              </a:rPr>
              <a:t> </a:t>
            </a:r>
            <a:r>
              <a:rPr sz="2400" b="1" spc="-45" dirty="0">
                <a:solidFill>
                  <a:schemeClr val="bg1"/>
                </a:solidFill>
                <a:latin typeface="Arial"/>
                <a:cs typeface="Arial"/>
              </a:rPr>
              <a:t>False/</a:t>
            </a:r>
            <a:r>
              <a:rPr sz="2400" b="1" spc="5" dirty="0">
                <a:solidFill>
                  <a:schemeClr val="bg1"/>
                </a:solidFill>
                <a:latin typeface="Arial"/>
                <a:cs typeface="Arial"/>
              </a:rPr>
              <a:t> </a:t>
            </a:r>
            <a:r>
              <a:rPr sz="2400" b="1" spc="-25" dirty="0">
                <a:solidFill>
                  <a:schemeClr val="bg1"/>
                </a:solidFill>
                <a:latin typeface="Arial"/>
                <a:cs typeface="Arial"/>
              </a:rPr>
              <a:t>I</a:t>
            </a:r>
            <a:r>
              <a:rPr sz="2400" b="1" spc="-130" dirty="0">
                <a:solidFill>
                  <a:schemeClr val="bg1"/>
                </a:solidFill>
                <a:latin typeface="Arial"/>
                <a:cs typeface="Arial"/>
              </a:rPr>
              <a:t> </a:t>
            </a:r>
            <a:r>
              <a:rPr sz="2400" b="1" spc="-20" dirty="0">
                <a:solidFill>
                  <a:schemeClr val="bg1"/>
                </a:solidFill>
                <a:latin typeface="Arial"/>
                <a:cs typeface="Arial"/>
              </a:rPr>
              <a:t>do</a:t>
            </a:r>
            <a:r>
              <a:rPr sz="2400" b="1" spc="-45" dirty="0">
                <a:solidFill>
                  <a:schemeClr val="bg1"/>
                </a:solidFill>
                <a:latin typeface="Arial"/>
                <a:cs typeface="Arial"/>
              </a:rPr>
              <a:t>n</a:t>
            </a:r>
            <a:r>
              <a:rPr sz="2400" b="1" spc="-15" dirty="0">
                <a:solidFill>
                  <a:schemeClr val="bg1"/>
                </a:solidFill>
                <a:latin typeface="Arial"/>
                <a:cs typeface="Arial"/>
              </a:rPr>
              <a:t>'</a:t>
            </a:r>
            <a:r>
              <a:rPr sz="2400" b="1" spc="35" dirty="0">
                <a:solidFill>
                  <a:schemeClr val="bg1"/>
                </a:solidFill>
                <a:latin typeface="Arial"/>
                <a:cs typeface="Arial"/>
              </a:rPr>
              <a:t>t</a:t>
            </a:r>
            <a:r>
              <a:rPr sz="2400" b="1" spc="70" dirty="0">
                <a:solidFill>
                  <a:schemeClr val="bg1"/>
                </a:solidFill>
                <a:latin typeface="Arial"/>
                <a:cs typeface="Arial"/>
              </a:rPr>
              <a:t> </a:t>
            </a:r>
            <a:r>
              <a:rPr sz="2400" b="1" spc="-50" dirty="0" smtClean="0">
                <a:solidFill>
                  <a:schemeClr val="bg1"/>
                </a:solidFill>
                <a:latin typeface="Arial"/>
                <a:cs typeface="Arial"/>
              </a:rPr>
              <a:t>know</a:t>
            </a:r>
            <a:endParaRPr lang="en-US" sz="2400" b="1" spc="-50" dirty="0" smtClean="0">
              <a:solidFill>
                <a:schemeClr val="bg1"/>
              </a:solidFill>
              <a:latin typeface="Arial"/>
              <a:cs typeface="Arial"/>
            </a:endParaRPr>
          </a:p>
          <a:p>
            <a:pPr marL="241300" indent="-228600">
              <a:lnSpc>
                <a:spcPct val="100000"/>
              </a:lnSpc>
              <a:buClr>
                <a:srgbClr val="F0EFED"/>
              </a:buClr>
              <a:buSzPct val="93939"/>
              <a:buFont typeface="Arial"/>
              <a:buAutoNum type="arabicPeriod" startAt="3"/>
              <a:tabLst>
                <a:tab pos="241300" algn="l"/>
              </a:tabLst>
            </a:pPr>
            <a:endParaRPr sz="800" b="1" dirty="0">
              <a:latin typeface="Arial"/>
              <a:cs typeface="Arial"/>
            </a:endParaRPr>
          </a:p>
          <a:p>
            <a:pPr marL="221615" indent="-208915">
              <a:lnSpc>
                <a:spcPct val="100000"/>
              </a:lnSpc>
              <a:spcBef>
                <a:spcPts val="180"/>
              </a:spcBef>
              <a:buClr>
                <a:srgbClr val="F0EFED"/>
              </a:buClr>
              <a:buSzPct val="93939"/>
              <a:buFont typeface="Arial"/>
              <a:buAutoNum type="arabicPeriod" startAt="3"/>
              <a:tabLst>
                <a:tab pos="222250" algn="l"/>
              </a:tabLst>
            </a:pPr>
            <a:r>
              <a:rPr lang="en-US" sz="2400" b="1" spc="-125" dirty="0" smtClean="0">
                <a:solidFill>
                  <a:srgbClr val="F0EFED"/>
                </a:solidFill>
                <a:latin typeface="Arial"/>
                <a:cs typeface="Arial"/>
              </a:rPr>
              <a:t> </a:t>
            </a:r>
            <a:r>
              <a:rPr sz="2400" b="1" spc="-125" dirty="0" smtClean="0">
                <a:solidFill>
                  <a:srgbClr val="F0EFED"/>
                </a:solidFill>
                <a:latin typeface="Arial"/>
                <a:cs typeface="Arial"/>
              </a:rPr>
              <a:t>The</a:t>
            </a:r>
            <a:r>
              <a:rPr sz="2400" b="1" spc="75" dirty="0" smtClean="0">
                <a:solidFill>
                  <a:srgbClr val="F0EFED"/>
                </a:solidFill>
                <a:latin typeface="Arial"/>
                <a:cs typeface="Arial"/>
              </a:rPr>
              <a:t> </a:t>
            </a:r>
            <a:r>
              <a:rPr sz="2400" b="1" spc="-65" dirty="0">
                <a:solidFill>
                  <a:srgbClr val="F0EFED"/>
                </a:solidFill>
                <a:latin typeface="Arial"/>
                <a:cs typeface="Arial"/>
              </a:rPr>
              <a:t>noise</a:t>
            </a:r>
            <a:r>
              <a:rPr sz="2400" b="1" spc="-25" dirty="0">
                <a:solidFill>
                  <a:srgbClr val="F0EFED"/>
                </a:solidFill>
                <a:latin typeface="Arial"/>
                <a:cs typeface="Arial"/>
              </a:rPr>
              <a:t> </a:t>
            </a:r>
            <a:r>
              <a:rPr sz="2400" b="1" spc="-50" dirty="0">
                <a:solidFill>
                  <a:srgbClr val="F0EFED"/>
                </a:solidFill>
                <a:latin typeface="Arial"/>
                <a:cs typeface="Arial"/>
              </a:rPr>
              <a:t>from</a:t>
            </a:r>
            <a:r>
              <a:rPr sz="2400" b="1" spc="55" dirty="0">
                <a:solidFill>
                  <a:srgbClr val="F0EFED"/>
                </a:solidFill>
                <a:latin typeface="Arial"/>
                <a:cs typeface="Arial"/>
              </a:rPr>
              <a:t> </a:t>
            </a:r>
            <a:r>
              <a:rPr sz="2400" b="1" spc="-40" dirty="0">
                <a:solidFill>
                  <a:srgbClr val="F0EFED"/>
                </a:solidFill>
                <a:latin typeface="Arial"/>
                <a:cs typeface="Arial"/>
              </a:rPr>
              <a:t>a</a:t>
            </a:r>
            <a:r>
              <a:rPr sz="2400" b="1" spc="-5" dirty="0">
                <a:solidFill>
                  <a:srgbClr val="F0EFED"/>
                </a:solidFill>
                <a:latin typeface="Arial"/>
                <a:cs typeface="Arial"/>
              </a:rPr>
              <a:t> </a:t>
            </a:r>
            <a:r>
              <a:rPr sz="2400" b="1" spc="-55" dirty="0">
                <a:solidFill>
                  <a:srgbClr val="F0EFED"/>
                </a:solidFill>
                <a:latin typeface="Arial"/>
                <a:cs typeface="Arial"/>
              </a:rPr>
              <a:t>lawn</a:t>
            </a:r>
            <a:r>
              <a:rPr sz="2400" b="1" dirty="0">
                <a:solidFill>
                  <a:srgbClr val="F0EFED"/>
                </a:solidFill>
                <a:latin typeface="Arial"/>
                <a:cs typeface="Arial"/>
              </a:rPr>
              <a:t> </a:t>
            </a:r>
            <a:r>
              <a:rPr sz="2400" b="1" spc="-80" dirty="0">
                <a:solidFill>
                  <a:srgbClr val="F0EFED"/>
                </a:solidFill>
                <a:latin typeface="Arial"/>
                <a:cs typeface="Arial"/>
              </a:rPr>
              <a:t>mower</a:t>
            </a:r>
            <a:r>
              <a:rPr sz="2400" b="1" spc="75" dirty="0">
                <a:solidFill>
                  <a:srgbClr val="F0EFED"/>
                </a:solidFill>
                <a:latin typeface="Arial"/>
                <a:cs typeface="Arial"/>
              </a:rPr>
              <a:t> </a:t>
            </a:r>
            <a:r>
              <a:rPr sz="2400" b="1" spc="-40" dirty="0">
                <a:solidFill>
                  <a:srgbClr val="F0EFED"/>
                </a:solidFill>
                <a:latin typeface="Arial"/>
                <a:cs typeface="Arial"/>
              </a:rPr>
              <a:t>is</a:t>
            </a:r>
            <a:r>
              <a:rPr sz="2400" b="1" spc="-90" dirty="0">
                <a:solidFill>
                  <a:srgbClr val="F0EFED"/>
                </a:solidFill>
                <a:latin typeface="Arial"/>
                <a:cs typeface="Arial"/>
              </a:rPr>
              <a:t> </a:t>
            </a:r>
            <a:r>
              <a:rPr sz="2400" b="1" spc="-40" dirty="0">
                <a:solidFill>
                  <a:srgbClr val="F0EFED"/>
                </a:solidFill>
                <a:latin typeface="Arial"/>
                <a:cs typeface="Arial"/>
              </a:rPr>
              <a:t>the</a:t>
            </a:r>
            <a:r>
              <a:rPr sz="2400" b="1" spc="15" dirty="0">
                <a:solidFill>
                  <a:srgbClr val="F0EFED"/>
                </a:solidFill>
                <a:latin typeface="Arial"/>
                <a:cs typeface="Arial"/>
              </a:rPr>
              <a:t> </a:t>
            </a:r>
            <a:r>
              <a:rPr sz="2400" b="1" spc="-114" dirty="0">
                <a:solidFill>
                  <a:srgbClr val="F0EFED"/>
                </a:solidFill>
                <a:latin typeface="Arial"/>
                <a:cs typeface="Arial"/>
              </a:rPr>
              <a:t>same</a:t>
            </a:r>
            <a:r>
              <a:rPr sz="2400" b="1" spc="-40" dirty="0">
                <a:solidFill>
                  <a:srgbClr val="F0EFED"/>
                </a:solidFill>
                <a:latin typeface="Arial"/>
                <a:cs typeface="Arial"/>
              </a:rPr>
              <a:t> </a:t>
            </a:r>
            <a:r>
              <a:rPr sz="2400" b="1" spc="-90" dirty="0">
                <a:solidFill>
                  <a:srgbClr val="F0EFED"/>
                </a:solidFill>
                <a:latin typeface="Arial"/>
                <a:cs typeface="Arial"/>
              </a:rPr>
              <a:t>as</a:t>
            </a:r>
            <a:r>
              <a:rPr sz="2400" b="1" spc="-75" dirty="0">
                <a:solidFill>
                  <a:srgbClr val="F0EFED"/>
                </a:solidFill>
                <a:latin typeface="Arial"/>
                <a:cs typeface="Arial"/>
              </a:rPr>
              <a:t> </a:t>
            </a:r>
            <a:r>
              <a:rPr sz="2400" b="1" spc="15" dirty="0">
                <a:solidFill>
                  <a:srgbClr val="F0EFED"/>
                </a:solidFill>
                <a:latin typeface="Arial"/>
                <a:cs typeface="Arial"/>
              </a:rPr>
              <a:t>a</a:t>
            </a:r>
            <a:r>
              <a:rPr sz="2400" b="1" spc="-60" dirty="0">
                <a:solidFill>
                  <a:srgbClr val="F0EFED"/>
                </a:solidFill>
                <a:latin typeface="Arial"/>
                <a:cs typeface="Arial"/>
              </a:rPr>
              <a:t> </a:t>
            </a:r>
            <a:r>
              <a:rPr sz="2400" b="1" spc="-10" dirty="0">
                <a:solidFill>
                  <a:srgbClr val="F0EFED"/>
                </a:solidFill>
                <a:latin typeface="Arial"/>
                <a:cs typeface="Arial"/>
              </a:rPr>
              <a:t>pig</a:t>
            </a:r>
            <a:r>
              <a:rPr sz="2400" b="1" spc="-170" dirty="0">
                <a:solidFill>
                  <a:srgbClr val="F0EFED"/>
                </a:solidFill>
                <a:latin typeface="Arial"/>
                <a:cs typeface="Arial"/>
              </a:rPr>
              <a:t> </a:t>
            </a:r>
            <a:r>
              <a:rPr sz="2400" b="1" spc="-70" dirty="0">
                <a:solidFill>
                  <a:srgbClr val="F0EFED"/>
                </a:solidFill>
                <a:latin typeface="Arial"/>
                <a:cs typeface="Arial"/>
              </a:rPr>
              <a:t>squeal.</a:t>
            </a:r>
            <a:r>
              <a:rPr sz="2400" b="1" dirty="0">
                <a:solidFill>
                  <a:srgbClr val="F0EFED"/>
                </a:solidFill>
                <a:latin typeface="Arial"/>
                <a:cs typeface="Arial"/>
              </a:rPr>
              <a:t> </a:t>
            </a:r>
            <a:r>
              <a:rPr lang="en-US" sz="2400" b="1" dirty="0" smtClean="0">
                <a:solidFill>
                  <a:srgbClr val="F0EFED"/>
                </a:solidFill>
                <a:latin typeface="Arial"/>
                <a:cs typeface="Arial"/>
              </a:rPr>
              <a:t>     </a:t>
            </a:r>
            <a:r>
              <a:rPr sz="2400" b="1" spc="-50" dirty="0" smtClean="0">
                <a:solidFill>
                  <a:srgbClr val="F0EFED"/>
                </a:solidFill>
                <a:latin typeface="Arial"/>
                <a:cs typeface="Arial"/>
              </a:rPr>
              <a:t> </a:t>
            </a:r>
            <a:r>
              <a:rPr lang="en-US" sz="2400" b="1" spc="-50" dirty="0" smtClean="0">
                <a:solidFill>
                  <a:srgbClr val="F0EFED"/>
                </a:solidFill>
                <a:latin typeface="Arial"/>
                <a:cs typeface="Arial"/>
              </a:rPr>
              <a:t>               </a:t>
            </a:r>
            <a:r>
              <a:rPr sz="2400" b="1" spc="-40" dirty="0" smtClean="0">
                <a:solidFill>
                  <a:schemeClr val="bg1"/>
                </a:solidFill>
                <a:latin typeface="Arial"/>
                <a:cs typeface="Arial"/>
              </a:rPr>
              <a:t>True</a:t>
            </a:r>
            <a:r>
              <a:rPr sz="2400" b="1" spc="-40" dirty="0">
                <a:solidFill>
                  <a:schemeClr val="bg1"/>
                </a:solidFill>
                <a:latin typeface="Arial"/>
                <a:cs typeface="Arial"/>
              </a:rPr>
              <a:t>/</a:t>
            </a:r>
            <a:r>
              <a:rPr sz="2400" b="1" spc="165" dirty="0">
                <a:solidFill>
                  <a:schemeClr val="bg1"/>
                </a:solidFill>
                <a:latin typeface="Arial"/>
                <a:cs typeface="Arial"/>
              </a:rPr>
              <a:t> </a:t>
            </a:r>
            <a:r>
              <a:rPr sz="2400" b="1" spc="-130" dirty="0" smtClean="0">
                <a:solidFill>
                  <a:schemeClr val="bg1"/>
                </a:solidFill>
                <a:latin typeface="Arial"/>
                <a:cs typeface="Arial"/>
              </a:rPr>
              <a:t>False</a:t>
            </a:r>
            <a:endParaRPr lang="en-US" sz="2400" b="1" spc="-130" dirty="0" smtClean="0">
              <a:solidFill>
                <a:schemeClr val="bg1"/>
              </a:solidFill>
              <a:latin typeface="Arial"/>
              <a:cs typeface="Arial"/>
            </a:endParaRPr>
          </a:p>
          <a:p>
            <a:pPr marL="221615" indent="-208915">
              <a:lnSpc>
                <a:spcPct val="100000"/>
              </a:lnSpc>
              <a:spcBef>
                <a:spcPts val="180"/>
              </a:spcBef>
              <a:buClr>
                <a:srgbClr val="F0EFED"/>
              </a:buClr>
              <a:buSzPct val="93939"/>
              <a:buFont typeface="Arial"/>
              <a:buAutoNum type="arabicPeriod" startAt="3"/>
              <a:tabLst>
                <a:tab pos="222250" algn="l"/>
              </a:tabLst>
            </a:pPr>
            <a:endParaRPr sz="800" b="1" dirty="0">
              <a:latin typeface="Arial"/>
              <a:cs typeface="Arial"/>
            </a:endParaRPr>
          </a:p>
          <a:p>
            <a:pPr marL="221615" indent="-208915">
              <a:lnSpc>
                <a:spcPct val="100000"/>
              </a:lnSpc>
              <a:spcBef>
                <a:spcPts val="180"/>
              </a:spcBef>
              <a:buClr>
                <a:srgbClr val="F0EFED"/>
              </a:buClr>
              <a:buSzPct val="93939"/>
              <a:buFont typeface="Arial"/>
              <a:buAutoNum type="arabicPeriod" startAt="3"/>
              <a:tabLst>
                <a:tab pos="222250" algn="l"/>
              </a:tabLst>
            </a:pPr>
            <a:r>
              <a:rPr lang="en-US" sz="2400" b="1" spc="-210" dirty="0" smtClean="0">
                <a:solidFill>
                  <a:srgbClr val="F0EFED"/>
                </a:solidFill>
                <a:latin typeface="Arial"/>
                <a:cs typeface="Arial"/>
              </a:rPr>
              <a:t>  </a:t>
            </a:r>
            <a:r>
              <a:rPr sz="2400" b="1" spc="-210" dirty="0" smtClean="0">
                <a:solidFill>
                  <a:srgbClr val="F0EFED"/>
                </a:solidFill>
                <a:latin typeface="Arial"/>
                <a:cs typeface="Arial"/>
              </a:rPr>
              <a:t>A</a:t>
            </a:r>
            <a:r>
              <a:rPr sz="2400" b="1" spc="130" dirty="0" smtClean="0">
                <a:solidFill>
                  <a:srgbClr val="F0EFED"/>
                </a:solidFill>
                <a:latin typeface="Arial"/>
                <a:cs typeface="Arial"/>
              </a:rPr>
              <a:t> </a:t>
            </a:r>
            <a:r>
              <a:rPr sz="2400" b="1" spc="-60" dirty="0">
                <a:solidFill>
                  <a:srgbClr val="F0EFED"/>
                </a:solidFill>
                <a:latin typeface="Arial"/>
                <a:cs typeface="Arial"/>
              </a:rPr>
              <a:t>person </a:t>
            </a:r>
            <a:r>
              <a:rPr sz="2400" b="1" spc="-55" dirty="0">
                <a:solidFill>
                  <a:srgbClr val="F0EFED"/>
                </a:solidFill>
                <a:latin typeface="Arial"/>
                <a:cs typeface="Arial"/>
              </a:rPr>
              <a:t>who</a:t>
            </a:r>
            <a:r>
              <a:rPr sz="2400" b="1" spc="60" dirty="0">
                <a:solidFill>
                  <a:srgbClr val="F0EFED"/>
                </a:solidFill>
                <a:latin typeface="Arial"/>
                <a:cs typeface="Arial"/>
              </a:rPr>
              <a:t> </a:t>
            </a:r>
            <a:r>
              <a:rPr sz="2400" b="1" spc="-80" dirty="0">
                <a:solidFill>
                  <a:srgbClr val="F0EFED"/>
                </a:solidFill>
                <a:latin typeface="Arial"/>
                <a:cs typeface="Arial"/>
              </a:rPr>
              <a:t>can</a:t>
            </a:r>
            <a:r>
              <a:rPr sz="2400" b="1" spc="50" dirty="0">
                <a:solidFill>
                  <a:srgbClr val="F0EFED"/>
                </a:solidFill>
                <a:latin typeface="Arial"/>
                <a:cs typeface="Arial"/>
              </a:rPr>
              <a:t> </a:t>
            </a:r>
            <a:r>
              <a:rPr sz="2400" b="1" spc="-70" dirty="0">
                <a:solidFill>
                  <a:srgbClr val="F0EFED"/>
                </a:solidFill>
                <a:latin typeface="Arial"/>
                <a:cs typeface="Arial"/>
              </a:rPr>
              <a:t>hear</a:t>
            </a:r>
            <a:r>
              <a:rPr sz="2400" b="1" dirty="0">
                <a:solidFill>
                  <a:srgbClr val="F0EFED"/>
                </a:solidFill>
                <a:latin typeface="Arial"/>
                <a:cs typeface="Arial"/>
              </a:rPr>
              <a:t> </a:t>
            </a:r>
            <a:r>
              <a:rPr sz="2400" b="1" spc="-55" dirty="0">
                <a:solidFill>
                  <a:srgbClr val="F0EFED"/>
                </a:solidFill>
                <a:latin typeface="Arial"/>
                <a:cs typeface="Arial"/>
              </a:rPr>
              <a:t>conversation</a:t>
            </a:r>
            <a:r>
              <a:rPr sz="2400" b="1" spc="160" dirty="0">
                <a:solidFill>
                  <a:srgbClr val="F0EFED"/>
                </a:solidFill>
                <a:latin typeface="Arial"/>
                <a:cs typeface="Arial"/>
              </a:rPr>
              <a:t> </a:t>
            </a:r>
            <a:r>
              <a:rPr sz="2400" b="1" spc="-90" dirty="0">
                <a:solidFill>
                  <a:srgbClr val="F0EFED"/>
                </a:solidFill>
                <a:latin typeface="Arial"/>
                <a:cs typeface="Arial"/>
              </a:rPr>
              <a:t>does</a:t>
            </a:r>
            <a:r>
              <a:rPr sz="2400" b="1" spc="75" dirty="0">
                <a:solidFill>
                  <a:srgbClr val="F0EFED"/>
                </a:solidFill>
                <a:latin typeface="Arial"/>
                <a:cs typeface="Arial"/>
              </a:rPr>
              <a:t> </a:t>
            </a:r>
            <a:r>
              <a:rPr sz="2400" b="1" spc="-10" dirty="0">
                <a:solidFill>
                  <a:srgbClr val="F0EFED"/>
                </a:solidFill>
                <a:latin typeface="Arial"/>
                <a:cs typeface="Arial"/>
              </a:rPr>
              <a:t>not</a:t>
            </a:r>
            <a:r>
              <a:rPr sz="2400" b="1" spc="25" dirty="0">
                <a:solidFill>
                  <a:srgbClr val="F0EFED"/>
                </a:solidFill>
                <a:latin typeface="Arial"/>
                <a:cs typeface="Arial"/>
              </a:rPr>
              <a:t> </a:t>
            </a:r>
            <a:r>
              <a:rPr sz="2400" b="1" spc="-100" dirty="0">
                <a:solidFill>
                  <a:srgbClr val="F0EFED"/>
                </a:solidFill>
                <a:latin typeface="Arial"/>
                <a:cs typeface="Arial"/>
              </a:rPr>
              <a:t>have</a:t>
            </a:r>
            <a:r>
              <a:rPr sz="2400" b="1" spc="5" dirty="0">
                <a:solidFill>
                  <a:srgbClr val="F0EFED"/>
                </a:solidFill>
                <a:latin typeface="Arial"/>
                <a:cs typeface="Arial"/>
              </a:rPr>
              <a:t> </a:t>
            </a:r>
            <a:r>
              <a:rPr sz="2400" b="1" spc="-40" dirty="0">
                <a:solidFill>
                  <a:srgbClr val="F0EFED"/>
                </a:solidFill>
                <a:latin typeface="Arial"/>
                <a:cs typeface="Arial"/>
              </a:rPr>
              <a:t>hearing</a:t>
            </a:r>
            <a:r>
              <a:rPr sz="2400" b="1" spc="-30" dirty="0">
                <a:solidFill>
                  <a:srgbClr val="F0EFED"/>
                </a:solidFill>
                <a:latin typeface="Arial"/>
                <a:cs typeface="Arial"/>
              </a:rPr>
              <a:t> </a:t>
            </a:r>
            <a:r>
              <a:rPr sz="2400" b="1" spc="-70" dirty="0">
                <a:solidFill>
                  <a:srgbClr val="F0EFED"/>
                </a:solidFill>
                <a:latin typeface="Arial"/>
                <a:cs typeface="Arial"/>
              </a:rPr>
              <a:t>loss.</a:t>
            </a:r>
            <a:r>
              <a:rPr sz="2400" b="1" dirty="0">
                <a:solidFill>
                  <a:srgbClr val="F0EFED"/>
                </a:solidFill>
                <a:latin typeface="Arial"/>
                <a:cs typeface="Arial"/>
              </a:rPr>
              <a:t> </a:t>
            </a:r>
            <a:r>
              <a:rPr sz="2400" b="1" spc="-150" dirty="0">
                <a:solidFill>
                  <a:srgbClr val="F0EFED"/>
                </a:solidFill>
                <a:latin typeface="Arial"/>
                <a:cs typeface="Arial"/>
              </a:rPr>
              <a:t> </a:t>
            </a:r>
            <a:r>
              <a:rPr lang="en-US" sz="2400" b="1" spc="-150" dirty="0" smtClean="0">
                <a:solidFill>
                  <a:srgbClr val="F0EFED"/>
                </a:solidFill>
                <a:latin typeface="Arial"/>
                <a:cs typeface="Arial"/>
              </a:rPr>
              <a:t>         </a:t>
            </a:r>
            <a:r>
              <a:rPr sz="2400" b="1" spc="-200" dirty="0" smtClean="0">
                <a:solidFill>
                  <a:schemeClr val="bg1"/>
                </a:solidFill>
                <a:latin typeface="Arial"/>
                <a:cs typeface="Arial"/>
              </a:rPr>
              <a:t>T</a:t>
            </a:r>
            <a:r>
              <a:rPr sz="2400" b="1" spc="25" dirty="0" smtClean="0">
                <a:solidFill>
                  <a:schemeClr val="bg1"/>
                </a:solidFill>
                <a:latin typeface="Arial"/>
                <a:cs typeface="Arial"/>
              </a:rPr>
              <a:t>rue</a:t>
            </a:r>
            <a:r>
              <a:rPr sz="2400" b="1" spc="25" dirty="0">
                <a:solidFill>
                  <a:schemeClr val="bg1"/>
                </a:solidFill>
                <a:latin typeface="Arial"/>
                <a:cs typeface="Arial"/>
              </a:rPr>
              <a:t>/</a:t>
            </a:r>
            <a:r>
              <a:rPr sz="2400" b="1" dirty="0">
                <a:solidFill>
                  <a:schemeClr val="bg1"/>
                </a:solidFill>
                <a:latin typeface="Arial"/>
                <a:cs typeface="Arial"/>
              </a:rPr>
              <a:t> </a:t>
            </a:r>
            <a:r>
              <a:rPr sz="2400" b="1" spc="-114" dirty="0" smtClean="0">
                <a:solidFill>
                  <a:schemeClr val="bg1"/>
                </a:solidFill>
                <a:latin typeface="Arial"/>
                <a:cs typeface="Arial"/>
              </a:rPr>
              <a:t>False</a:t>
            </a:r>
            <a:endParaRPr sz="2000" b="1" dirty="0">
              <a:solidFill>
                <a:schemeClr val="bg1"/>
              </a:solidFill>
              <a:latin typeface="Arial"/>
              <a:cs typeface="Arial"/>
            </a:endParaRPr>
          </a:p>
        </p:txBody>
      </p:sp>
      <p:sp>
        <p:nvSpPr>
          <p:cNvPr id="23" name="Title 22" hidden="1"/>
          <p:cNvSpPr>
            <a:spLocks noGrp="1"/>
          </p:cNvSpPr>
          <p:nvPr>
            <p:ph type="title"/>
          </p:nvPr>
        </p:nvSpPr>
        <p:spPr>
          <a:xfrm>
            <a:off x="840558" y="981701"/>
            <a:ext cx="8377283" cy="661720"/>
          </a:xfrm>
        </p:spPr>
        <p:txBody>
          <a:bodyPr/>
          <a:lstStyle/>
          <a:p>
            <a:r>
              <a:rPr lang="en-US" dirty="0" smtClean="0"/>
              <a:t>Test questions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2" name="object 2" title="Slide 48 Test questions"/>
          <p:cNvSpPr txBox="1"/>
          <p:nvPr/>
        </p:nvSpPr>
        <p:spPr>
          <a:xfrm>
            <a:off x="511859" y="228600"/>
            <a:ext cx="8291036" cy="615553"/>
          </a:xfrm>
          <a:prstGeom prst="rect">
            <a:avLst/>
          </a:prstGeom>
          <a:noFill/>
        </p:spPr>
        <p:txBody>
          <a:bodyPr vert="horz" wrap="square" lIns="0" tIns="0" rIns="0" bIns="0" rtlCol="0">
            <a:spAutoFit/>
          </a:bodyPr>
          <a:lstStyle/>
          <a:p>
            <a:pPr marL="15875">
              <a:lnSpc>
                <a:spcPct val="100000"/>
              </a:lnSpc>
            </a:pPr>
            <a:r>
              <a:rPr sz="4000" b="1" spc="-140" dirty="0">
                <a:solidFill>
                  <a:schemeClr val="bg1"/>
                </a:solidFill>
                <a:latin typeface="Arial"/>
                <a:cs typeface="Arial"/>
              </a:rPr>
              <a:t>Pre</a:t>
            </a:r>
            <a:r>
              <a:rPr sz="4000" b="1" spc="-120" dirty="0">
                <a:solidFill>
                  <a:schemeClr val="bg1"/>
                </a:solidFill>
                <a:latin typeface="Arial"/>
                <a:cs typeface="Arial"/>
              </a:rPr>
              <a:t> </a:t>
            </a:r>
            <a:r>
              <a:rPr sz="4000" b="1" spc="-40" dirty="0">
                <a:solidFill>
                  <a:schemeClr val="bg1"/>
                </a:solidFill>
                <a:latin typeface="Arial"/>
                <a:cs typeface="Arial"/>
              </a:rPr>
              <a:t>and</a:t>
            </a:r>
            <a:r>
              <a:rPr sz="4000" b="1" spc="85" dirty="0">
                <a:solidFill>
                  <a:schemeClr val="bg1"/>
                </a:solidFill>
                <a:latin typeface="Arial"/>
                <a:cs typeface="Arial"/>
              </a:rPr>
              <a:t> </a:t>
            </a:r>
            <a:r>
              <a:rPr sz="4000" b="1" spc="-110" dirty="0">
                <a:solidFill>
                  <a:schemeClr val="bg1"/>
                </a:solidFill>
                <a:latin typeface="Arial"/>
                <a:cs typeface="Arial"/>
              </a:rPr>
              <a:t>Post</a:t>
            </a:r>
            <a:r>
              <a:rPr sz="4000" b="1" spc="-70" dirty="0">
                <a:solidFill>
                  <a:schemeClr val="bg1"/>
                </a:solidFill>
                <a:latin typeface="Arial"/>
                <a:cs typeface="Arial"/>
              </a:rPr>
              <a:t> </a:t>
            </a:r>
            <a:r>
              <a:rPr sz="4000" b="1" spc="-250" dirty="0">
                <a:solidFill>
                  <a:schemeClr val="bg1"/>
                </a:solidFill>
                <a:latin typeface="Arial"/>
                <a:cs typeface="Arial"/>
              </a:rPr>
              <a:t>T</a:t>
            </a:r>
            <a:r>
              <a:rPr sz="4000" b="1" spc="-70" dirty="0">
                <a:solidFill>
                  <a:schemeClr val="bg1"/>
                </a:solidFill>
                <a:latin typeface="Arial"/>
                <a:cs typeface="Arial"/>
              </a:rPr>
              <a:t>est</a:t>
            </a:r>
            <a:r>
              <a:rPr sz="4000" b="1" spc="35" dirty="0">
                <a:solidFill>
                  <a:schemeClr val="bg1"/>
                </a:solidFill>
                <a:latin typeface="Arial"/>
                <a:cs typeface="Arial"/>
              </a:rPr>
              <a:t> </a:t>
            </a:r>
            <a:r>
              <a:rPr lang="en-US" sz="4000" b="1" spc="-60" dirty="0" smtClean="0">
                <a:solidFill>
                  <a:schemeClr val="bg1"/>
                </a:solidFill>
                <a:latin typeface="Arial"/>
                <a:cs typeface="Arial"/>
              </a:rPr>
              <a:t>ANSWER KEY  </a:t>
            </a:r>
            <a:endParaRPr sz="4000" b="1" dirty="0">
              <a:solidFill>
                <a:schemeClr val="bg1"/>
              </a:solidFill>
              <a:latin typeface="Arial"/>
              <a:cs typeface="Arial"/>
            </a:endParaRPr>
          </a:p>
        </p:txBody>
      </p:sp>
      <p:sp>
        <p:nvSpPr>
          <p:cNvPr id="23" name="Title 22" hidden="1"/>
          <p:cNvSpPr>
            <a:spLocks noGrp="1"/>
          </p:cNvSpPr>
          <p:nvPr>
            <p:ph type="title"/>
          </p:nvPr>
        </p:nvSpPr>
        <p:spPr>
          <a:xfrm>
            <a:off x="840558" y="981701"/>
            <a:ext cx="8377283" cy="661720"/>
          </a:xfrm>
        </p:spPr>
        <p:txBody>
          <a:bodyPr/>
          <a:lstStyle/>
          <a:p>
            <a:r>
              <a:rPr lang="en-US" dirty="0" smtClean="0"/>
              <a:t>Test questions Answer Key</a:t>
            </a:r>
            <a:endParaRPr lang="en-US" dirty="0"/>
          </a:p>
        </p:txBody>
      </p:sp>
      <p:sp>
        <p:nvSpPr>
          <p:cNvPr id="4" name="TextBox 3"/>
          <p:cNvSpPr txBox="1"/>
          <p:nvPr/>
        </p:nvSpPr>
        <p:spPr>
          <a:xfrm>
            <a:off x="511859" y="1676400"/>
            <a:ext cx="9165541" cy="5509200"/>
          </a:xfrm>
          <a:prstGeom prst="rect">
            <a:avLst/>
          </a:prstGeom>
          <a:noFill/>
        </p:spPr>
        <p:txBody>
          <a:bodyPr wrap="square" rtlCol="0">
            <a:spAutoFit/>
          </a:bodyPr>
          <a:lstStyle/>
          <a:p>
            <a:pPr marL="514350" indent="-514350">
              <a:buAutoNum type="arabicPeriod"/>
            </a:pPr>
            <a:r>
              <a:rPr lang="en-US" sz="3200" dirty="0" smtClean="0">
                <a:solidFill>
                  <a:schemeClr val="bg1"/>
                </a:solidFill>
                <a:latin typeface="Arial Black" panose="020B0A04020102020204" pitchFamily="34" charset="0"/>
              </a:rPr>
              <a:t>a. That are 85 decibels and above</a:t>
            </a:r>
          </a:p>
          <a:p>
            <a:pPr marL="514350" indent="-514350">
              <a:buAutoNum type="arabicPeriod"/>
            </a:pPr>
            <a:endParaRPr lang="en-US" sz="3200" dirty="0" smtClean="0">
              <a:solidFill>
                <a:schemeClr val="bg1"/>
              </a:solidFill>
              <a:latin typeface="Arial Black" panose="020B0A04020102020204" pitchFamily="34" charset="0"/>
            </a:endParaRPr>
          </a:p>
          <a:p>
            <a:pPr marL="514350" indent="-514350">
              <a:buAutoNum type="arabicPeriod"/>
            </a:pPr>
            <a:r>
              <a:rPr lang="en-US" sz="3200" dirty="0" smtClean="0">
                <a:solidFill>
                  <a:schemeClr val="bg1"/>
                </a:solidFill>
                <a:latin typeface="Arial Black" panose="020B0A04020102020204" pitchFamily="34" charset="0"/>
              </a:rPr>
              <a:t>c.  Is related to the decibel level of the noise and time of exposure</a:t>
            </a:r>
          </a:p>
          <a:p>
            <a:pPr marL="514350" indent="-514350">
              <a:buAutoNum type="arabicPeriod"/>
            </a:pPr>
            <a:endParaRPr lang="en-US" sz="3200" dirty="0" smtClean="0">
              <a:solidFill>
                <a:schemeClr val="bg1"/>
              </a:solidFill>
              <a:latin typeface="Arial Black" panose="020B0A04020102020204" pitchFamily="34" charset="0"/>
            </a:endParaRPr>
          </a:p>
          <a:p>
            <a:pPr marL="514350" indent="-514350">
              <a:buAutoNum type="arabicPeriod"/>
            </a:pPr>
            <a:r>
              <a:rPr lang="en-US" sz="3200" dirty="0" smtClean="0">
                <a:solidFill>
                  <a:schemeClr val="bg1"/>
                </a:solidFill>
                <a:latin typeface="Arial Black" panose="020B0A04020102020204" pitchFamily="34" charset="0"/>
              </a:rPr>
              <a:t>True</a:t>
            </a:r>
          </a:p>
          <a:p>
            <a:pPr marL="514350" indent="-514350">
              <a:buAutoNum type="arabicPeriod"/>
            </a:pPr>
            <a:endParaRPr lang="en-US" sz="3200" dirty="0">
              <a:solidFill>
                <a:schemeClr val="bg1"/>
              </a:solidFill>
              <a:latin typeface="Arial Black" panose="020B0A04020102020204" pitchFamily="34" charset="0"/>
            </a:endParaRPr>
          </a:p>
          <a:p>
            <a:pPr marL="514350" indent="-514350">
              <a:buAutoNum type="arabicPeriod"/>
            </a:pPr>
            <a:r>
              <a:rPr lang="en-US" sz="3200" dirty="0" smtClean="0">
                <a:solidFill>
                  <a:schemeClr val="bg1"/>
                </a:solidFill>
                <a:latin typeface="Arial Black" panose="020B0A04020102020204" pitchFamily="34" charset="0"/>
              </a:rPr>
              <a:t>False</a:t>
            </a:r>
          </a:p>
          <a:p>
            <a:pPr marL="514350" indent="-514350">
              <a:buAutoNum type="arabicPeriod"/>
            </a:pPr>
            <a:endParaRPr lang="en-US" sz="3200" dirty="0">
              <a:solidFill>
                <a:schemeClr val="bg1"/>
              </a:solidFill>
              <a:latin typeface="Arial Black" panose="020B0A04020102020204" pitchFamily="34" charset="0"/>
            </a:endParaRPr>
          </a:p>
          <a:p>
            <a:pPr marL="514350" indent="-514350">
              <a:buAutoNum type="arabicPeriod"/>
            </a:pPr>
            <a:r>
              <a:rPr lang="en-US" sz="3200" dirty="0" smtClean="0">
                <a:solidFill>
                  <a:schemeClr val="bg1"/>
                </a:solidFill>
                <a:latin typeface="Arial Black" panose="020B0A04020102020204" pitchFamily="34" charset="0"/>
              </a:rPr>
              <a:t>False</a:t>
            </a:r>
            <a:endParaRPr lang="en-US" sz="3200" dirty="0">
              <a:solidFill>
                <a:schemeClr val="bg1"/>
              </a:solidFill>
              <a:latin typeface="Arial Black" panose="020B0A04020102020204" pitchFamily="34" charset="0"/>
            </a:endParaRPr>
          </a:p>
          <a:p>
            <a:pPr marL="514350" indent="-514350">
              <a:buAutoNum type="arabicPeriod"/>
            </a:pPr>
            <a:endParaRPr lang="en-US" sz="3200" dirty="0">
              <a:latin typeface="Arial Black" panose="020B0A04020102020204" pitchFamily="34" charset="0"/>
            </a:endParaRPr>
          </a:p>
        </p:txBody>
      </p:sp>
    </p:spTree>
    <p:extLst>
      <p:ext uri="{BB962C8B-B14F-4D97-AF65-F5344CB8AC3E}">
        <p14:creationId xmlns:p14="http://schemas.microsoft.com/office/powerpoint/2010/main" val="96235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5"/>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Calculated Risk  </a:t>
            </a:r>
            <a:endParaRPr lang="en-US" dirty="0"/>
          </a:p>
        </p:txBody>
      </p:sp>
      <p:sp>
        <p:nvSpPr>
          <p:cNvPr id="4" name="Rectangle 3" title="Blank banner"/>
          <p:cNvSpPr/>
          <p:nvPr/>
        </p:nvSpPr>
        <p:spPr>
          <a:xfrm>
            <a:off x="0" y="0"/>
            <a:ext cx="1371600" cy="2971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title="Blank Banner"/>
          <p:cNvSpPr/>
          <p:nvPr/>
        </p:nvSpPr>
        <p:spPr>
          <a:xfrm>
            <a:off x="8610600" y="0"/>
            <a:ext cx="1447799" cy="2971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2" name="object 2" title="Slide 48 Test questions"/>
          <p:cNvSpPr txBox="1"/>
          <p:nvPr/>
        </p:nvSpPr>
        <p:spPr>
          <a:xfrm>
            <a:off x="511859" y="228600"/>
            <a:ext cx="8291036" cy="830997"/>
          </a:xfrm>
          <a:prstGeom prst="rect">
            <a:avLst/>
          </a:prstGeom>
          <a:noFill/>
        </p:spPr>
        <p:txBody>
          <a:bodyPr vert="horz" wrap="square" lIns="0" tIns="0" rIns="0" bIns="0" rtlCol="0">
            <a:spAutoFit/>
          </a:bodyPr>
          <a:lstStyle/>
          <a:p>
            <a:pPr marL="15875">
              <a:lnSpc>
                <a:spcPct val="100000"/>
              </a:lnSpc>
            </a:pPr>
            <a:r>
              <a:rPr lang="en-US" sz="5400" b="1" spc="-140" dirty="0" smtClean="0">
                <a:solidFill>
                  <a:schemeClr val="bg1"/>
                </a:solidFill>
                <a:latin typeface="Arial"/>
                <a:cs typeface="Arial"/>
              </a:rPr>
              <a:t>Evaluate the Training</a:t>
            </a:r>
            <a:endParaRPr sz="5400" b="1" dirty="0">
              <a:solidFill>
                <a:schemeClr val="bg1"/>
              </a:solidFill>
              <a:latin typeface="Arial"/>
              <a:cs typeface="Arial"/>
            </a:endParaRPr>
          </a:p>
        </p:txBody>
      </p:sp>
      <p:sp>
        <p:nvSpPr>
          <p:cNvPr id="22" name="object 22"/>
          <p:cNvSpPr txBox="1"/>
          <p:nvPr/>
        </p:nvSpPr>
        <p:spPr>
          <a:xfrm>
            <a:off x="253999" y="1752600"/>
            <a:ext cx="9503459" cy="5103961"/>
          </a:xfrm>
          <a:prstGeom prst="rect">
            <a:avLst/>
          </a:prstGeom>
          <a:noFill/>
        </p:spPr>
        <p:txBody>
          <a:bodyPr vert="horz" wrap="square" lIns="0" tIns="0" rIns="0" bIns="0" rtlCol="0">
            <a:spAutoFit/>
          </a:bodyPr>
          <a:lstStyle/>
          <a:p>
            <a:pPr marL="25400">
              <a:lnSpc>
                <a:spcPct val="100000"/>
              </a:lnSpc>
            </a:pPr>
            <a:r>
              <a:rPr sz="3600" b="1" spc="-70" dirty="0" smtClean="0">
                <a:solidFill>
                  <a:srgbClr val="F0EFED"/>
                </a:solidFill>
                <a:latin typeface="Arial"/>
                <a:cs typeface="Arial"/>
              </a:rPr>
              <a:t>Questions</a:t>
            </a:r>
            <a:r>
              <a:rPr lang="en-US" sz="3600" b="1" spc="-70" dirty="0" smtClean="0">
                <a:solidFill>
                  <a:srgbClr val="F0EFED"/>
                </a:solidFill>
                <a:latin typeface="Arial"/>
                <a:cs typeface="Arial"/>
              </a:rPr>
              <a:t> about the Instruction</a:t>
            </a:r>
            <a:endParaRPr sz="3600" b="1" dirty="0" smtClean="0">
              <a:latin typeface="Arial"/>
              <a:cs typeface="Arial"/>
            </a:endParaRPr>
          </a:p>
          <a:p>
            <a:pPr marL="345440" lvl="1" indent="-137160">
              <a:lnSpc>
                <a:spcPct val="100000"/>
              </a:lnSpc>
              <a:spcBef>
                <a:spcPts val="180"/>
              </a:spcBef>
              <a:buClr>
                <a:srgbClr val="F0EFED"/>
              </a:buClr>
              <a:buFont typeface="Arial"/>
              <a:buChar char="•"/>
              <a:tabLst>
                <a:tab pos="346075" algn="l"/>
              </a:tabLst>
            </a:pPr>
            <a:endParaRPr lang="en-US" sz="800" b="1" spc="-125" dirty="0" smtClean="0">
              <a:solidFill>
                <a:srgbClr val="F0EFED"/>
              </a:solidFill>
              <a:latin typeface="Arial"/>
              <a:cs typeface="Arial"/>
            </a:endParaRPr>
          </a:p>
          <a:p>
            <a:pPr marL="345440" lvl="1" indent="-137160">
              <a:lnSpc>
                <a:spcPct val="100000"/>
              </a:lnSpc>
              <a:spcBef>
                <a:spcPts val="180"/>
              </a:spcBef>
              <a:buClr>
                <a:srgbClr val="F0EFED"/>
              </a:buClr>
              <a:buFont typeface="Arial"/>
              <a:buChar char="•"/>
              <a:tabLst>
                <a:tab pos="346075" algn="l"/>
              </a:tabLst>
            </a:pPr>
            <a:r>
              <a:rPr sz="3600" b="1" spc="-125" dirty="0" smtClean="0">
                <a:solidFill>
                  <a:srgbClr val="F0EFED"/>
                </a:solidFill>
                <a:latin typeface="Arial"/>
                <a:cs typeface="Arial"/>
              </a:rPr>
              <a:t>The</a:t>
            </a:r>
            <a:r>
              <a:rPr sz="3600" b="1" spc="20" dirty="0" smtClean="0">
                <a:solidFill>
                  <a:srgbClr val="F0EFED"/>
                </a:solidFill>
                <a:latin typeface="Arial"/>
                <a:cs typeface="Arial"/>
              </a:rPr>
              <a:t> </a:t>
            </a:r>
            <a:r>
              <a:rPr sz="3600" b="1" spc="-15" dirty="0" smtClean="0">
                <a:solidFill>
                  <a:srgbClr val="F0EFED"/>
                </a:solidFill>
                <a:latin typeface="Arial"/>
                <a:cs typeface="Arial"/>
              </a:rPr>
              <a:t>instructor</a:t>
            </a:r>
            <a:r>
              <a:rPr sz="3600" b="1" spc="25" dirty="0" smtClean="0">
                <a:solidFill>
                  <a:srgbClr val="F0EFED"/>
                </a:solidFill>
                <a:latin typeface="Arial"/>
                <a:cs typeface="Arial"/>
              </a:rPr>
              <a:t> </a:t>
            </a:r>
            <a:r>
              <a:rPr sz="3600" b="1" spc="-110" dirty="0" smtClean="0">
                <a:solidFill>
                  <a:srgbClr val="F0EFED"/>
                </a:solidFill>
                <a:latin typeface="Arial"/>
                <a:cs typeface="Arial"/>
              </a:rPr>
              <a:t>was</a:t>
            </a:r>
            <a:r>
              <a:rPr sz="3600" b="1" spc="15" dirty="0" smtClean="0">
                <a:solidFill>
                  <a:srgbClr val="F0EFED"/>
                </a:solidFill>
                <a:latin typeface="Arial"/>
                <a:cs typeface="Arial"/>
              </a:rPr>
              <a:t> </a:t>
            </a:r>
            <a:r>
              <a:rPr sz="3600" b="1" spc="-45" dirty="0" smtClean="0">
                <a:solidFill>
                  <a:srgbClr val="F0EFED"/>
                </a:solidFill>
                <a:latin typeface="Arial"/>
                <a:cs typeface="Arial"/>
              </a:rPr>
              <a:t>well</a:t>
            </a:r>
            <a:r>
              <a:rPr sz="3600" b="1" spc="160" dirty="0" smtClean="0">
                <a:solidFill>
                  <a:srgbClr val="F0EFED"/>
                </a:solidFill>
                <a:latin typeface="Arial"/>
                <a:cs typeface="Arial"/>
              </a:rPr>
              <a:t> </a:t>
            </a:r>
            <a:r>
              <a:rPr sz="3600" b="1" spc="-75" dirty="0" smtClean="0">
                <a:solidFill>
                  <a:srgbClr val="F0EFED"/>
                </a:solidFill>
                <a:latin typeface="Arial"/>
                <a:cs typeface="Arial"/>
              </a:rPr>
              <a:t>prepared.</a:t>
            </a:r>
            <a:endParaRPr sz="3600" b="1" dirty="0" smtClean="0">
              <a:latin typeface="Arial"/>
              <a:cs typeface="Arial"/>
            </a:endParaRPr>
          </a:p>
          <a:p>
            <a:pPr marL="345440" lvl="1" indent="-137160">
              <a:lnSpc>
                <a:spcPct val="100000"/>
              </a:lnSpc>
              <a:spcBef>
                <a:spcPts val="180"/>
              </a:spcBef>
              <a:buClr>
                <a:srgbClr val="F0EFED"/>
              </a:buClr>
              <a:buFont typeface="Arial"/>
              <a:buChar char="•"/>
              <a:tabLst>
                <a:tab pos="346075" algn="l"/>
              </a:tabLst>
            </a:pPr>
            <a:endParaRPr lang="en-US" sz="800" b="1" spc="-125" dirty="0" smtClean="0">
              <a:solidFill>
                <a:srgbClr val="F0EFED"/>
              </a:solidFill>
              <a:latin typeface="Arial"/>
              <a:cs typeface="Arial"/>
            </a:endParaRPr>
          </a:p>
          <a:p>
            <a:pPr marL="345440" lvl="1" indent="-137160">
              <a:lnSpc>
                <a:spcPct val="100000"/>
              </a:lnSpc>
              <a:spcBef>
                <a:spcPts val="180"/>
              </a:spcBef>
              <a:buClr>
                <a:srgbClr val="F0EFED"/>
              </a:buClr>
              <a:buFont typeface="Arial"/>
              <a:buChar char="•"/>
              <a:tabLst>
                <a:tab pos="346075" algn="l"/>
              </a:tabLst>
            </a:pPr>
            <a:r>
              <a:rPr sz="3600" b="1" spc="-125" dirty="0" smtClean="0">
                <a:solidFill>
                  <a:srgbClr val="F0EFED"/>
                </a:solidFill>
                <a:latin typeface="Arial"/>
                <a:cs typeface="Arial"/>
              </a:rPr>
              <a:t>The</a:t>
            </a:r>
            <a:r>
              <a:rPr sz="3600" b="1" spc="20" dirty="0" smtClean="0">
                <a:solidFill>
                  <a:srgbClr val="F0EFED"/>
                </a:solidFill>
                <a:latin typeface="Arial"/>
                <a:cs typeface="Arial"/>
              </a:rPr>
              <a:t> </a:t>
            </a:r>
            <a:r>
              <a:rPr sz="3600" b="1" spc="-15" dirty="0" smtClean="0">
                <a:solidFill>
                  <a:srgbClr val="F0EFED"/>
                </a:solidFill>
                <a:latin typeface="Arial"/>
                <a:cs typeface="Arial"/>
              </a:rPr>
              <a:t>instructor</a:t>
            </a:r>
            <a:r>
              <a:rPr sz="3600" b="1" spc="25" dirty="0" smtClean="0">
                <a:solidFill>
                  <a:srgbClr val="F0EFED"/>
                </a:solidFill>
                <a:latin typeface="Arial"/>
                <a:cs typeface="Arial"/>
              </a:rPr>
              <a:t> </a:t>
            </a:r>
            <a:r>
              <a:rPr sz="3600" b="1" spc="-110" dirty="0" smtClean="0">
                <a:solidFill>
                  <a:srgbClr val="F0EFED"/>
                </a:solidFill>
                <a:latin typeface="Arial"/>
                <a:cs typeface="Arial"/>
              </a:rPr>
              <a:t>was</a:t>
            </a:r>
            <a:r>
              <a:rPr sz="3600" b="1" spc="114" dirty="0" smtClean="0">
                <a:solidFill>
                  <a:srgbClr val="F0EFED"/>
                </a:solidFill>
                <a:latin typeface="Arial"/>
                <a:cs typeface="Arial"/>
              </a:rPr>
              <a:t> </a:t>
            </a:r>
            <a:r>
              <a:rPr sz="3600" b="1" spc="-35" dirty="0" smtClean="0">
                <a:solidFill>
                  <a:srgbClr val="F0EFED"/>
                </a:solidFill>
                <a:latin typeface="Arial"/>
                <a:cs typeface="Arial"/>
              </a:rPr>
              <a:t>knowled</a:t>
            </a:r>
            <a:r>
              <a:rPr sz="3600" b="1" spc="-150" dirty="0" smtClean="0">
                <a:solidFill>
                  <a:srgbClr val="F0EFED"/>
                </a:solidFill>
                <a:latin typeface="Arial"/>
                <a:cs typeface="Arial"/>
              </a:rPr>
              <a:t>g</a:t>
            </a:r>
            <a:r>
              <a:rPr sz="3600" b="1" spc="-75" dirty="0" smtClean="0">
                <a:solidFill>
                  <a:srgbClr val="F0EFED"/>
                </a:solidFill>
                <a:latin typeface="Arial"/>
                <a:cs typeface="Arial"/>
              </a:rPr>
              <a:t>eable</a:t>
            </a:r>
            <a:r>
              <a:rPr sz="3600" b="1" spc="30" dirty="0" smtClean="0">
                <a:solidFill>
                  <a:srgbClr val="F0EFED"/>
                </a:solidFill>
                <a:latin typeface="Arial"/>
                <a:cs typeface="Arial"/>
              </a:rPr>
              <a:t> </a:t>
            </a:r>
            <a:r>
              <a:rPr sz="3600" b="1" spc="-30" dirty="0" smtClean="0">
                <a:solidFill>
                  <a:srgbClr val="F0EFED"/>
                </a:solidFill>
                <a:latin typeface="Arial"/>
                <a:cs typeface="Arial"/>
              </a:rPr>
              <a:t>on </a:t>
            </a:r>
            <a:r>
              <a:rPr sz="3600" b="1" spc="-40" dirty="0" smtClean="0">
                <a:solidFill>
                  <a:srgbClr val="F0EFED"/>
                </a:solidFill>
                <a:latin typeface="Arial"/>
                <a:cs typeface="Arial"/>
              </a:rPr>
              <a:t>the</a:t>
            </a:r>
            <a:r>
              <a:rPr sz="3600" b="1" spc="15" dirty="0" smtClean="0">
                <a:solidFill>
                  <a:srgbClr val="F0EFED"/>
                </a:solidFill>
                <a:latin typeface="Arial"/>
                <a:cs typeface="Arial"/>
              </a:rPr>
              <a:t> </a:t>
            </a:r>
            <a:r>
              <a:rPr sz="3600" b="1" spc="-55" dirty="0" smtClean="0">
                <a:solidFill>
                  <a:srgbClr val="F0EFED"/>
                </a:solidFill>
                <a:latin typeface="Arial"/>
                <a:cs typeface="Arial"/>
              </a:rPr>
              <a:t>subject</a:t>
            </a:r>
            <a:r>
              <a:rPr sz="3600" b="1" spc="130" dirty="0" smtClean="0">
                <a:solidFill>
                  <a:srgbClr val="F0EFED"/>
                </a:solidFill>
                <a:latin typeface="Arial"/>
                <a:cs typeface="Arial"/>
              </a:rPr>
              <a:t> </a:t>
            </a:r>
            <a:r>
              <a:rPr sz="3600" b="1" spc="-40" dirty="0" smtClean="0">
                <a:solidFill>
                  <a:srgbClr val="F0EFED"/>
                </a:solidFill>
                <a:latin typeface="Arial"/>
                <a:cs typeface="Arial"/>
              </a:rPr>
              <a:t>matter</a:t>
            </a:r>
            <a:endParaRPr sz="3600" b="1" dirty="0" smtClean="0">
              <a:latin typeface="Arial"/>
              <a:cs typeface="Arial"/>
            </a:endParaRPr>
          </a:p>
          <a:p>
            <a:pPr marL="358775" lvl="1" indent="-150495">
              <a:lnSpc>
                <a:spcPct val="100000"/>
              </a:lnSpc>
              <a:spcBef>
                <a:spcPts val="125"/>
              </a:spcBef>
              <a:buClr>
                <a:srgbClr val="F0EFED"/>
              </a:buClr>
              <a:buFont typeface="Arial"/>
              <a:buChar char="•"/>
              <a:tabLst>
                <a:tab pos="359410" algn="l"/>
              </a:tabLst>
            </a:pPr>
            <a:endParaRPr lang="en-US" sz="800" b="1" spc="125" dirty="0" smtClean="0">
              <a:solidFill>
                <a:srgbClr val="F0EFED"/>
              </a:solidFill>
              <a:latin typeface="Arial"/>
              <a:cs typeface="Arial"/>
            </a:endParaRPr>
          </a:p>
          <a:p>
            <a:pPr marL="358775" lvl="1" indent="-150495">
              <a:lnSpc>
                <a:spcPct val="100000"/>
              </a:lnSpc>
              <a:spcBef>
                <a:spcPts val="125"/>
              </a:spcBef>
              <a:buClr>
                <a:srgbClr val="F0EFED"/>
              </a:buClr>
              <a:buFont typeface="Arial"/>
              <a:buChar char="•"/>
              <a:tabLst>
                <a:tab pos="359410" algn="l"/>
              </a:tabLst>
            </a:pPr>
            <a:r>
              <a:rPr sz="3600" b="1" spc="125" dirty="0" smtClean="0">
                <a:solidFill>
                  <a:srgbClr val="F0EFED"/>
                </a:solidFill>
                <a:latin typeface="Arial"/>
                <a:cs typeface="Arial"/>
              </a:rPr>
              <a:t>I</a:t>
            </a:r>
            <a:r>
              <a:rPr sz="3600" b="1" spc="-175" dirty="0" smtClean="0">
                <a:solidFill>
                  <a:srgbClr val="F0EFED"/>
                </a:solidFill>
                <a:latin typeface="Arial"/>
                <a:cs typeface="Arial"/>
              </a:rPr>
              <a:t> </a:t>
            </a:r>
            <a:r>
              <a:rPr sz="3600" b="1" dirty="0" smtClean="0">
                <a:solidFill>
                  <a:srgbClr val="F0EFED"/>
                </a:solidFill>
                <a:latin typeface="Arial"/>
                <a:cs typeface="Arial"/>
              </a:rPr>
              <a:t>p</a:t>
            </a:r>
            <a:r>
              <a:rPr sz="3600" b="1" spc="-50" dirty="0" smtClean="0">
                <a:solidFill>
                  <a:srgbClr val="F0EFED"/>
                </a:solidFill>
                <a:latin typeface="Arial"/>
                <a:cs typeface="Arial"/>
              </a:rPr>
              <a:t>l</a:t>
            </a:r>
            <a:r>
              <a:rPr sz="3600" b="1" spc="-55" dirty="0" smtClean="0">
                <a:solidFill>
                  <a:srgbClr val="F0EFED"/>
                </a:solidFill>
                <a:latin typeface="Arial"/>
                <a:cs typeface="Arial"/>
              </a:rPr>
              <a:t>an</a:t>
            </a:r>
            <a:r>
              <a:rPr sz="3600" b="1" spc="-25" dirty="0" smtClean="0">
                <a:solidFill>
                  <a:srgbClr val="F0EFED"/>
                </a:solidFill>
                <a:latin typeface="Arial"/>
                <a:cs typeface="Arial"/>
              </a:rPr>
              <a:t> </a:t>
            </a:r>
            <a:r>
              <a:rPr sz="3600" b="1" spc="5" dirty="0" smtClean="0">
                <a:solidFill>
                  <a:srgbClr val="F0EFED"/>
                </a:solidFill>
                <a:latin typeface="Arial"/>
                <a:cs typeface="Arial"/>
              </a:rPr>
              <a:t>to</a:t>
            </a:r>
            <a:r>
              <a:rPr sz="3600" b="1" spc="-10" dirty="0" smtClean="0">
                <a:solidFill>
                  <a:srgbClr val="F0EFED"/>
                </a:solidFill>
                <a:latin typeface="Arial"/>
                <a:cs typeface="Arial"/>
              </a:rPr>
              <a:t> </a:t>
            </a:r>
            <a:r>
              <a:rPr sz="3600" b="1" spc="-85" dirty="0" smtClean="0">
                <a:solidFill>
                  <a:srgbClr val="F0EFED"/>
                </a:solidFill>
                <a:latin typeface="Arial"/>
                <a:cs typeface="Arial"/>
              </a:rPr>
              <a:t>share</a:t>
            </a:r>
            <a:r>
              <a:rPr sz="3600" b="1" spc="40" dirty="0" smtClean="0">
                <a:solidFill>
                  <a:srgbClr val="F0EFED"/>
                </a:solidFill>
                <a:latin typeface="Arial"/>
                <a:cs typeface="Arial"/>
              </a:rPr>
              <a:t> </a:t>
            </a:r>
            <a:r>
              <a:rPr sz="3600" b="1" spc="-20" dirty="0" smtClean="0">
                <a:solidFill>
                  <a:srgbClr val="F0EFED"/>
                </a:solidFill>
                <a:latin typeface="Arial"/>
                <a:cs typeface="Arial"/>
              </a:rPr>
              <a:t>this</a:t>
            </a:r>
            <a:r>
              <a:rPr sz="3600" b="1" spc="60" dirty="0" smtClean="0">
                <a:solidFill>
                  <a:srgbClr val="F0EFED"/>
                </a:solidFill>
                <a:latin typeface="Arial"/>
                <a:cs typeface="Arial"/>
              </a:rPr>
              <a:t> </a:t>
            </a:r>
            <a:r>
              <a:rPr sz="3600" b="1" spc="-15" dirty="0" smtClean="0">
                <a:solidFill>
                  <a:srgbClr val="F0EFED"/>
                </a:solidFill>
                <a:latin typeface="Arial"/>
                <a:cs typeface="Arial"/>
              </a:rPr>
              <a:t>information</a:t>
            </a:r>
            <a:r>
              <a:rPr sz="3600" b="1" dirty="0" smtClean="0">
                <a:solidFill>
                  <a:srgbClr val="F0EFED"/>
                </a:solidFill>
                <a:latin typeface="Arial"/>
                <a:cs typeface="Arial"/>
              </a:rPr>
              <a:t> </a:t>
            </a:r>
            <a:r>
              <a:rPr sz="3600" b="1" spc="5" dirty="0" smtClean="0">
                <a:solidFill>
                  <a:srgbClr val="F0EFED"/>
                </a:solidFill>
                <a:latin typeface="Arial"/>
                <a:cs typeface="Arial"/>
              </a:rPr>
              <a:t>with</a:t>
            </a:r>
            <a:r>
              <a:rPr sz="3600" b="1" spc="95" dirty="0" smtClean="0">
                <a:solidFill>
                  <a:srgbClr val="F0EFED"/>
                </a:solidFill>
                <a:latin typeface="Arial"/>
                <a:cs typeface="Arial"/>
              </a:rPr>
              <a:t> </a:t>
            </a:r>
            <a:r>
              <a:rPr sz="3600" b="1" spc="-110" dirty="0" smtClean="0">
                <a:solidFill>
                  <a:srgbClr val="F0EFED"/>
                </a:solidFill>
                <a:latin typeface="Arial"/>
                <a:cs typeface="Arial"/>
              </a:rPr>
              <a:t>my</a:t>
            </a:r>
            <a:r>
              <a:rPr sz="3600" b="1" spc="-25" dirty="0" smtClean="0">
                <a:solidFill>
                  <a:srgbClr val="F0EFED"/>
                </a:solidFill>
                <a:latin typeface="Arial"/>
                <a:cs typeface="Arial"/>
              </a:rPr>
              <a:t> </a:t>
            </a:r>
            <a:r>
              <a:rPr sz="3600" b="1" spc="-55" dirty="0" smtClean="0">
                <a:solidFill>
                  <a:srgbClr val="F0EFED"/>
                </a:solidFill>
                <a:latin typeface="Arial"/>
                <a:cs typeface="Arial"/>
              </a:rPr>
              <a:t>family</a:t>
            </a:r>
            <a:r>
              <a:rPr sz="3600" b="1" spc="70" dirty="0" smtClean="0">
                <a:solidFill>
                  <a:srgbClr val="F0EFED"/>
                </a:solidFill>
                <a:latin typeface="Arial"/>
                <a:cs typeface="Arial"/>
              </a:rPr>
              <a:t> </a:t>
            </a:r>
            <a:r>
              <a:rPr sz="3600" b="1" spc="-40" dirty="0" smtClean="0">
                <a:solidFill>
                  <a:srgbClr val="F0EFED"/>
                </a:solidFill>
                <a:latin typeface="Arial"/>
                <a:cs typeface="Arial"/>
              </a:rPr>
              <a:t>and</a:t>
            </a:r>
            <a:r>
              <a:rPr sz="3600" b="1" spc="-20" dirty="0" smtClean="0">
                <a:solidFill>
                  <a:srgbClr val="F0EFED"/>
                </a:solidFill>
                <a:latin typeface="Arial"/>
                <a:cs typeface="Arial"/>
              </a:rPr>
              <a:t> </a:t>
            </a:r>
            <a:r>
              <a:rPr sz="3600" b="1" spc="-15" dirty="0" smtClean="0">
                <a:solidFill>
                  <a:srgbClr val="F0EFED"/>
                </a:solidFill>
                <a:latin typeface="Arial"/>
                <a:cs typeface="Arial"/>
              </a:rPr>
              <a:t>or</a:t>
            </a:r>
            <a:r>
              <a:rPr sz="3600" b="1" spc="55" dirty="0" smtClean="0">
                <a:solidFill>
                  <a:srgbClr val="F0EFED"/>
                </a:solidFill>
                <a:latin typeface="Arial"/>
                <a:cs typeface="Arial"/>
              </a:rPr>
              <a:t> </a:t>
            </a:r>
            <a:r>
              <a:rPr sz="3600" b="1" spc="20" dirty="0" smtClean="0">
                <a:solidFill>
                  <a:srgbClr val="F0EFED"/>
                </a:solidFill>
                <a:latin typeface="Arial"/>
                <a:cs typeface="Arial"/>
              </a:rPr>
              <a:t>fr</a:t>
            </a:r>
            <a:r>
              <a:rPr sz="3600" b="1" spc="60" dirty="0" smtClean="0">
                <a:solidFill>
                  <a:srgbClr val="F0EFED"/>
                </a:solidFill>
                <a:latin typeface="Arial"/>
                <a:cs typeface="Arial"/>
              </a:rPr>
              <a:t>i</a:t>
            </a:r>
            <a:r>
              <a:rPr sz="3600" b="1" spc="-90" dirty="0" smtClean="0">
                <a:solidFill>
                  <a:srgbClr val="F0EFED"/>
                </a:solidFill>
                <a:latin typeface="Arial"/>
                <a:cs typeface="Arial"/>
              </a:rPr>
              <a:t>ends</a:t>
            </a:r>
            <a:endParaRPr sz="3600" b="1" dirty="0" smtClean="0">
              <a:latin typeface="Arial"/>
              <a:cs typeface="Arial"/>
            </a:endParaRPr>
          </a:p>
          <a:p>
            <a:pPr marL="358775" indent="-150495">
              <a:lnSpc>
                <a:spcPct val="100000"/>
              </a:lnSpc>
              <a:spcBef>
                <a:spcPts val="180"/>
              </a:spcBef>
              <a:buClr>
                <a:srgbClr val="F0EFED"/>
              </a:buClr>
              <a:buFont typeface="Arial"/>
              <a:buChar char="•"/>
              <a:tabLst>
                <a:tab pos="359410" algn="l"/>
              </a:tabLst>
            </a:pPr>
            <a:endParaRPr lang="en-US" sz="800" b="1" spc="155" dirty="0" smtClean="0">
              <a:solidFill>
                <a:srgbClr val="F0EFED"/>
              </a:solidFill>
              <a:latin typeface="Arial"/>
              <a:cs typeface="Arial"/>
            </a:endParaRPr>
          </a:p>
          <a:p>
            <a:pPr marL="358775" indent="-150495">
              <a:lnSpc>
                <a:spcPct val="100000"/>
              </a:lnSpc>
              <a:spcBef>
                <a:spcPts val="180"/>
              </a:spcBef>
              <a:buClr>
                <a:srgbClr val="F0EFED"/>
              </a:buClr>
              <a:buFont typeface="Arial"/>
              <a:buChar char="•"/>
              <a:tabLst>
                <a:tab pos="359410" algn="l"/>
              </a:tabLst>
            </a:pPr>
            <a:r>
              <a:rPr sz="3600" b="1" spc="155" dirty="0" smtClean="0">
                <a:solidFill>
                  <a:srgbClr val="F0EFED"/>
                </a:solidFill>
                <a:latin typeface="Arial"/>
                <a:cs typeface="Arial"/>
              </a:rPr>
              <a:t>I</a:t>
            </a:r>
            <a:r>
              <a:rPr sz="3600" b="1" spc="-254" dirty="0" smtClean="0">
                <a:solidFill>
                  <a:srgbClr val="F0EFED"/>
                </a:solidFill>
                <a:latin typeface="Arial"/>
                <a:cs typeface="Arial"/>
              </a:rPr>
              <a:t> </a:t>
            </a:r>
            <a:r>
              <a:rPr sz="3600" b="1" dirty="0" smtClean="0">
                <a:solidFill>
                  <a:srgbClr val="F0EFED"/>
                </a:solidFill>
                <a:latin typeface="Arial"/>
                <a:cs typeface="Arial"/>
              </a:rPr>
              <a:t>will</a:t>
            </a:r>
            <a:r>
              <a:rPr sz="3600" b="1" spc="25" dirty="0" smtClean="0">
                <a:solidFill>
                  <a:srgbClr val="F0EFED"/>
                </a:solidFill>
                <a:latin typeface="Arial"/>
                <a:cs typeface="Arial"/>
              </a:rPr>
              <a:t> </a:t>
            </a:r>
            <a:r>
              <a:rPr sz="3600" b="1" spc="-50" dirty="0" smtClean="0">
                <a:solidFill>
                  <a:srgbClr val="F0EFED"/>
                </a:solidFill>
                <a:latin typeface="Arial"/>
                <a:cs typeface="Arial"/>
              </a:rPr>
              <a:t>take</a:t>
            </a:r>
            <a:r>
              <a:rPr sz="3600" b="1" spc="25" dirty="0" smtClean="0">
                <a:solidFill>
                  <a:srgbClr val="F0EFED"/>
                </a:solidFill>
                <a:latin typeface="Arial"/>
                <a:cs typeface="Arial"/>
              </a:rPr>
              <a:t> </a:t>
            </a:r>
            <a:r>
              <a:rPr sz="3600" b="1" spc="-75" dirty="0" smtClean="0">
                <a:solidFill>
                  <a:srgbClr val="F0EFED"/>
                </a:solidFill>
                <a:latin typeface="Arial"/>
                <a:cs typeface="Arial"/>
              </a:rPr>
              <a:t>steps</a:t>
            </a:r>
            <a:r>
              <a:rPr sz="3600" b="1" spc="25" dirty="0" smtClean="0">
                <a:solidFill>
                  <a:srgbClr val="F0EFED"/>
                </a:solidFill>
                <a:latin typeface="Arial"/>
                <a:cs typeface="Arial"/>
              </a:rPr>
              <a:t> </a:t>
            </a:r>
            <a:r>
              <a:rPr sz="3600" b="1" spc="5" dirty="0" smtClean="0">
                <a:solidFill>
                  <a:srgbClr val="F0EFED"/>
                </a:solidFill>
                <a:latin typeface="Arial"/>
                <a:cs typeface="Arial"/>
              </a:rPr>
              <a:t>to</a:t>
            </a:r>
            <a:r>
              <a:rPr sz="3600" b="1" spc="40" dirty="0" smtClean="0">
                <a:solidFill>
                  <a:srgbClr val="F0EFED"/>
                </a:solidFill>
                <a:latin typeface="Arial"/>
                <a:cs typeface="Arial"/>
              </a:rPr>
              <a:t> </a:t>
            </a:r>
            <a:r>
              <a:rPr sz="3600" b="1" spc="-25" dirty="0" smtClean="0">
                <a:solidFill>
                  <a:srgbClr val="F0EFED"/>
                </a:solidFill>
                <a:latin typeface="Arial"/>
                <a:cs typeface="Arial"/>
              </a:rPr>
              <a:t>protect</a:t>
            </a:r>
            <a:r>
              <a:rPr sz="3600" b="1" spc="100" dirty="0" smtClean="0">
                <a:solidFill>
                  <a:srgbClr val="F0EFED"/>
                </a:solidFill>
                <a:latin typeface="Arial"/>
                <a:cs typeface="Arial"/>
              </a:rPr>
              <a:t> </a:t>
            </a:r>
            <a:r>
              <a:rPr sz="3600" b="1" spc="-110" dirty="0" smtClean="0">
                <a:solidFill>
                  <a:srgbClr val="F0EFED"/>
                </a:solidFill>
                <a:latin typeface="Arial"/>
                <a:cs typeface="Arial"/>
              </a:rPr>
              <a:t>my</a:t>
            </a:r>
            <a:r>
              <a:rPr sz="3600" b="1" spc="30" dirty="0" smtClean="0">
                <a:solidFill>
                  <a:srgbClr val="F0EFED"/>
                </a:solidFill>
                <a:latin typeface="Arial"/>
                <a:cs typeface="Arial"/>
              </a:rPr>
              <a:t> </a:t>
            </a:r>
            <a:r>
              <a:rPr sz="3600" b="1" spc="-50" dirty="0" smtClean="0">
                <a:solidFill>
                  <a:srgbClr val="F0EFED"/>
                </a:solidFill>
                <a:latin typeface="Arial"/>
                <a:cs typeface="Arial"/>
              </a:rPr>
              <a:t>hearing</a:t>
            </a:r>
            <a:r>
              <a:rPr sz="3600" b="1" spc="-30" dirty="0" smtClean="0">
                <a:solidFill>
                  <a:srgbClr val="F0EFED"/>
                </a:solidFill>
                <a:latin typeface="Arial"/>
                <a:cs typeface="Arial"/>
              </a:rPr>
              <a:t> </a:t>
            </a:r>
            <a:r>
              <a:rPr sz="3600" b="1" spc="-90" dirty="0" smtClean="0">
                <a:solidFill>
                  <a:srgbClr val="F0EFED"/>
                </a:solidFill>
                <a:latin typeface="Arial"/>
                <a:cs typeface="Arial"/>
              </a:rPr>
              <a:t>because</a:t>
            </a:r>
            <a:r>
              <a:rPr sz="3600" b="1" spc="-5" dirty="0" smtClean="0">
                <a:solidFill>
                  <a:srgbClr val="F0EFED"/>
                </a:solidFill>
                <a:latin typeface="Arial"/>
                <a:cs typeface="Arial"/>
              </a:rPr>
              <a:t> </a:t>
            </a:r>
            <a:r>
              <a:rPr sz="3600" b="1" spc="-15" dirty="0" smtClean="0">
                <a:solidFill>
                  <a:srgbClr val="F0EFED"/>
                </a:solidFill>
                <a:latin typeface="Arial"/>
                <a:cs typeface="Arial"/>
              </a:rPr>
              <a:t>of</a:t>
            </a:r>
            <a:r>
              <a:rPr sz="3600" b="1" spc="30" dirty="0" smtClean="0">
                <a:solidFill>
                  <a:srgbClr val="F0EFED"/>
                </a:solidFill>
                <a:latin typeface="Arial"/>
                <a:cs typeface="Arial"/>
              </a:rPr>
              <a:t> </a:t>
            </a:r>
            <a:r>
              <a:rPr sz="3600" b="1" spc="-10" dirty="0" smtClean="0">
                <a:solidFill>
                  <a:srgbClr val="F0EFED"/>
                </a:solidFill>
                <a:latin typeface="Arial"/>
                <a:cs typeface="Arial"/>
              </a:rPr>
              <a:t>this</a:t>
            </a:r>
            <a:r>
              <a:rPr sz="3600" b="1" spc="5" dirty="0" smtClean="0">
                <a:solidFill>
                  <a:srgbClr val="F0EFED"/>
                </a:solidFill>
                <a:latin typeface="Arial"/>
                <a:cs typeface="Arial"/>
              </a:rPr>
              <a:t> </a:t>
            </a:r>
            <a:r>
              <a:rPr sz="3600" b="1" spc="-20" dirty="0" smtClean="0">
                <a:solidFill>
                  <a:srgbClr val="F0EFED"/>
                </a:solidFill>
                <a:latin typeface="Arial"/>
                <a:cs typeface="Arial"/>
              </a:rPr>
              <a:t>trainin</a:t>
            </a:r>
            <a:r>
              <a:rPr sz="3600" b="1" spc="60" dirty="0" smtClean="0">
                <a:solidFill>
                  <a:srgbClr val="F0EFED"/>
                </a:solidFill>
                <a:latin typeface="Arial"/>
                <a:cs typeface="Arial"/>
              </a:rPr>
              <a:t>g</a:t>
            </a:r>
            <a:r>
              <a:rPr sz="3600" b="1" spc="100" dirty="0" smtClean="0">
                <a:solidFill>
                  <a:srgbClr val="F0EFED"/>
                </a:solidFill>
                <a:latin typeface="Arial"/>
                <a:cs typeface="Arial"/>
              </a:rPr>
              <a:t>.</a:t>
            </a:r>
            <a:endParaRPr sz="3600" b="1" dirty="0">
              <a:latin typeface="Arial"/>
              <a:cs typeface="Arial"/>
            </a:endParaRPr>
          </a:p>
        </p:txBody>
      </p:sp>
      <p:sp>
        <p:nvSpPr>
          <p:cNvPr id="23" name="Title 22" hidden="1"/>
          <p:cNvSpPr>
            <a:spLocks noGrp="1"/>
          </p:cNvSpPr>
          <p:nvPr>
            <p:ph type="title"/>
          </p:nvPr>
        </p:nvSpPr>
        <p:spPr>
          <a:xfrm>
            <a:off x="840558" y="981701"/>
            <a:ext cx="8377283" cy="661720"/>
          </a:xfrm>
        </p:spPr>
        <p:txBody>
          <a:bodyPr/>
          <a:lstStyle/>
          <a:p>
            <a:r>
              <a:rPr lang="en-US" dirty="0" smtClean="0"/>
              <a:t>Training evaluation</a:t>
            </a:r>
            <a:endParaRPr lang="en-US" dirty="0"/>
          </a:p>
        </p:txBody>
      </p:sp>
    </p:spTree>
    <p:extLst>
      <p:ext uri="{BB962C8B-B14F-4D97-AF65-F5344CB8AC3E}">
        <p14:creationId xmlns:p14="http://schemas.microsoft.com/office/powerpoint/2010/main" val="324117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6"/>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err="1" smtClean="0"/>
              <a:t>Hearling</a:t>
            </a:r>
            <a:r>
              <a:rPr lang="en-US" dirty="0" smtClean="0"/>
              <a:t> loss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7"/>
          <p:cNvSpPr/>
          <p:nvPr/>
        </p:nvSpPr>
        <p:spPr>
          <a:xfrm>
            <a:off x="0" y="0"/>
            <a:ext cx="10045336"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title="Video Insert"/>
          <p:cNvSpPr/>
          <p:nvPr/>
        </p:nvSpPr>
        <p:spPr>
          <a:xfrm>
            <a:off x="9444446" y="6792685"/>
            <a:ext cx="600891" cy="44413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title="Decoration"/>
          <p:cNvSpPr/>
          <p:nvPr/>
        </p:nvSpPr>
        <p:spPr>
          <a:xfrm>
            <a:off x="8647611" y="7380514"/>
            <a:ext cx="757645" cy="28738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title="Line"/>
          <p:cNvSpPr/>
          <p:nvPr/>
        </p:nvSpPr>
        <p:spPr>
          <a:xfrm>
            <a:off x="7707085" y="6234248"/>
            <a:ext cx="2351405" cy="0"/>
          </a:xfrm>
          <a:custGeom>
            <a:avLst/>
            <a:gdLst/>
            <a:ahLst/>
            <a:cxnLst/>
            <a:rect l="l" t="t" r="r" b="b"/>
            <a:pathLst>
              <a:path w="2351404">
                <a:moveTo>
                  <a:pt x="0" y="0"/>
                </a:moveTo>
                <a:lnTo>
                  <a:pt x="2351314" y="0"/>
                </a:lnTo>
              </a:path>
            </a:pathLst>
          </a:custGeom>
          <a:ln w="6531">
            <a:solidFill>
              <a:srgbClr val="70746B"/>
            </a:solidFill>
          </a:ln>
        </p:spPr>
        <p:txBody>
          <a:bodyPr wrap="square" lIns="0" tIns="0" rIns="0" bIns="0" rtlCol="0"/>
          <a:lstStyle/>
          <a:p>
            <a:endParaRPr/>
          </a:p>
        </p:txBody>
      </p:sp>
      <p:sp>
        <p:nvSpPr>
          <p:cNvPr id="6" name="object 6" title="line"/>
          <p:cNvSpPr/>
          <p:nvPr/>
        </p:nvSpPr>
        <p:spPr>
          <a:xfrm>
            <a:off x="8190411" y="6204856"/>
            <a:ext cx="0" cy="1456690"/>
          </a:xfrm>
          <a:custGeom>
            <a:avLst/>
            <a:gdLst/>
            <a:ahLst/>
            <a:cxnLst/>
            <a:rect l="l" t="t" r="r" b="b"/>
            <a:pathLst>
              <a:path h="1456690">
                <a:moveTo>
                  <a:pt x="0" y="1456508"/>
                </a:moveTo>
                <a:lnTo>
                  <a:pt x="0" y="0"/>
                </a:lnTo>
              </a:path>
            </a:pathLst>
          </a:custGeom>
          <a:ln w="13062">
            <a:solidFill>
              <a:srgbClr val="9C9C77"/>
            </a:solidFill>
          </a:ln>
        </p:spPr>
        <p:txBody>
          <a:bodyPr wrap="square" lIns="0" tIns="0" rIns="0" bIns="0" rtlCol="0"/>
          <a:lstStyle/>
          <a:p>
            <a:endParaRPr/>
          </a:p>
        </p:txBody>
      </p:sp>
      <p:sp>
        <p:nvSpPr>
          <p:cNvPr id="7" name="object 7" title="line"/>
          <p:cNvSpPr/>
          <p:nvPr/>
        </p:nvSpPr>
        <p:spPr>
          <a:xfrm>
            <a:off x="8677002" y="6230983"/>
            <a:ext cx="0" cy="1430655"/>
          </a:xfrm>
          <a:custGeom>
            <a:avLst/>
            <a:gdLst/>
            <a:ahLst/>
            <a:cxnLst/>
            <a:rect l="l" t="t" r="r" b="b"/>
            <a:pathLst>
              <a:path h="1430654">
                <a:moveTo>
                  <a:pt x="0" y="1430381"/>
                </a:moveTo>
                <a:lnTo>
                  <a:pt x="0" y="0"/>
                </a:lnTo>
              </a:path>
            </a:pathLst>
          </a:custGeom>
          <a:ln w="6531">
            <a:solidFill>
              <a:srgbClr val="4B4B34"/>
            </a:solidFill>
          </a:ln>
        </p:spPr>
        <p:txBody>
          <a:bodyPr wrap="square" lIns="0" tIns="0" rIns="0" bIns="0" rtlCol="0"/>
          <a:lstStyle/>
          <a:p>
            <a:endParaRPr/>
          </a:p>
        </p:txBody>
      </p:sp>
      <p:sp>
        <p:nvSpPr>
          <p:cNvPr id="8" name="object 8" title="line"/>
          <p:cNvSpPr/>
          <p:nvPr/>
        </p:nvSpPr>
        <p:spPr>
          <a:xfrm>
            <a:off x="9160328" y="6230983"/>
            <a:ext cx="0" cy="1202055"/>
          </a:xfrm>
          <a:custGeom>
            <a:avLst/>
            <a:gdLst/>
            <a:ahLst/>
            <a:cxnLst/>
            <a:rect l="l" t="t" r="r" b="b"/>
            <a:pathLst>
              <a:path h="1202054">
                <a:moveTo>
                  <a:pt x="0" y="1201781"/>
                </a:moveTo>
                <a:lnTo>
                  <a:pt x="0" y="0"/>
                </a:lnTo>
              </a:path>
            </a:pathLst>
          </a:custGeom>
          <a:ln w="6531">
            <a:solidFill>
              <a:srgbClr val="4B4B3F"/>
            </a:solidFill>
          </a:ln>
        </p:spPr>
        <p:txBody>
          <a:bodyPr wrap="square" lIns="0" tIns="0" rIns="0" bIns="0" rtlCol="0"/>
          <a:lstStyle/>
          <a:p>
            <a:endParaRPr/>
          </a:p>
        </p:txBody>
      </p:sp>
      <p:sp>
        <p:nvSpPr>
          <p:cNvPr id="9" name="object 9" title="line"/>
          <p:cNvSpPr/>
          <p:nvPr/>
        </p:nvSpPr>
        <p:spPr>
          <a:xfrm>
            <a:off x="9643654" y="6230983"/>
            <a:ext cx="0" cy="568325"/>
          </a:xfrm>
          <a:custGeom>
            <a:avLst/>
            <a:gdLst/>
            <a:ahLst/>
            <a:cxnLst/>
            <a:rect l="l" t="t" r="r" b="b"/>
            <a:pathLst>
              <a:path h="568325">
                <a:moveTo>
                  <a:pt x="0" y="568233"/>
                </a:moveTo>
                <a:lnTo>
                  <a:pt x="0" y="0"/>
                </a:lnTo>
              </a:path>
            </a:pathLst>
          </a:custGeom>
          <a:ln w="6531">
            <a:solidFill>
              <a:srgbClr val="676767"/>
            </a:solidFill>
          </a:ln>
        </p:spPr>
        <p:txBody>
          <a:bodyPr wrap="square" lIns="0" tIns="0" rIns="0" bIns="0" rtlCol="0"/>
          <a:lstStyle/>
          <a:p>
            <a:endParaRPr/>
          </a:p>
        </p:txBody>
      </p:sp>
      <p:sp>
        <p:nvSpPr>
          <p:cNvPr id="10" name="object 10" title="line"/>
          <p:cNvSpPr/>
          <p:nvPr/>
        </p:nvSpPr>
        <p:spPr>
          <a:xfrm>
            <a:off x="7687491" y="6430191"/>
            <a:ext cx="2371090" cy="0"/>
          </a:xfrm>
          <a:custGeom>
            <a:avLst/>
            <a:gdLst/>
            <a:ahLst/>
            <a:cxnLst/>
            <a:rect l="l" t="t" r="r" b="b"/>
            <a:pathLst>
              <a:path w="2371090">
                <a:moveTo>
                  <a:pt x="0" y="0"/>
                </a:moveTo>
                <a:lnTo>
                  <a:pt x="2370908" y="0"/>
                </a:lnTo>
              </a:path>
            </a:pathLst>
          </a:custGeom>
          <a:ln w="6531">
            <a:solidFill>
              <a:srgbClr val="6B6B6B"/>
            </a:solidFill>
          </a:ln>
        </p:spPr>
        <p:txBody>
          <a:bodyPr wrap="square" lIns="0" tIns="0" rIns="0" bIns="0" rtlCol="0"/>
          <a:lstStyle/>
          <a:p>
            <a:endParaRPr/>
          </a:p>
        </p:txBody>
      </p:sp>
      <p:sp>
        <p:nvSpPr>
          <p:cNvPr id="11" name="object 11" title="line"/>
          <p:cNvSpPr/>
          <p:nvPr/>
        </p:nvSpPr>
        <p:spPr>
          <a:xfrm>
            <a:off x="8203474" y="6626135"/>
            <a:ext cx="1855470" cy="0"/>
          </a:xfrm>
          <a:custGeom>
            <a:avLst/>
            <a:gdLst/>
            <a:ahLst/>
            <a:cxnLst/>
            <a:rect l="l" t="t" r="r" b="b"/>
            <a:pathLst>
              <a:path w="1855470">
                <a:moveTo>
                  <a:pt x="0" y="0"/>
                </a:moveTo>
                <a:lnTo>
                  <a:pt x="1854925" y="0"/>
                </a:lnTo>
              </a:path>
            </a:pathLst>
          </a:custGeom>
          <a:ln w="6531">
            <a:solidFill>
              <a:srgbClr val="676767"/>
            </a:solidFill>
          </a:ln>
        </p:spPr>
        <p:txBody>
          <a:bodyPr wrap="square" lIns="0" tIns="0" rIns="0" bIns="0" rtlCol="0"/>
          <a:lstStyle/>
          <a:p>
            <a:endParaRPr/>
          </a:p>
        </p:txBody>
      </p:sp>
      <p:sp>
        <p:nvSpPr>
          <p:cNvPr id="12" name="object 12" title="line"/>
          <p:cNvSpPr/>
          <p:nvPr/>
        </p:nvSpPr>
        <p:spPr>
          <a:xfrm>
            <a:off x="8203474" y="6822076"/>
            <a:ext cx="1855470" cy="0"/>
          </a:xfrm>
          <a:custGeom>
            <a:avLst/>
            <a:gdLst/>
            <a:ahLst/>
            <a:cxnLst/>
            <a:rect l="l" t="t" r="r" b="b"/>
            <a:pathLst>
              <a:path w="1855470">
                <a:moveTo>
                  <a:pt x="0" y="0"/>
                </a:moveTo>
                <a:lnTo>
                  <a:pt x="1854925" y="0"/>
                </a:lnTo>
              </a:path>
            </a:pathLst>
          </a:custGeom>
          <a:ln w="6531">
            <a:solidFill>
              <a:srgbClr val="606060"/>
            </a:solidFill>
          </a:ln>
        </p:spPr>
        <p:txBody>
          <a:bodyPr wrap="square" lIns="0" tIns="0" rIns="0" bIns="0" rtlCol="0"/>
          <a:lstStyle/>
          <a:p>
            <a:endParaRPr/>
          </a:p>
        </p:txBody>
      </p:sp>
      <p:sp>
        <p:nvSpPr>
          <p:cNvPr id="13" name="object 13" title="line"/>
          <p:cNvSpPr/>
          <p:nvPr/>
        </p:nvSpPr>
        <p:spPr>
          <a:xfrm>
            <a:off x="8203474" y="7018019"/>
            <a:ext cx="1287145" cy="0"/>
          </a:xfrm>
          <a:custGeom>
            <a:avLst/>
            <a:gdLst/>
            <a:ahLst/>
            <a:cxnLst/>
            <a:rect l="l" t="t" r="r" b="b"/>
            <a:pathLst>
              <a:path w="1287145">
                <a:moveTo>
                  <a:pt x="0" y="0"/>
                </a:moveTo>
                <a:lnTo>
                  <a:pt x="1286690" y="0"/>
                </a:lnTo>
              </a:path>
            </a:pathLst>
          </a:custGeom>
          <a:ln w="6531">
            <a:solidFill>
              <a:srgbClr val="5B5B48"/>
            </a:solidFill>
          </a:ln>
        </p:spPr>
        <p:txBody>
          <a:bodyPr wrap="square" lIns="0" tIns="0" rIns="0" bIns="0" rtlCol="0"/>
          <a:lstStyle/>
          <a:p>
            <a:endParaRPr/>
          </a:p>
        </p:txBody>
      </p:sp>
      <p:sp>
        <p:nvSpPr>
          <p:cNvPr id="14" name="object 14" title="line"/>
          <p:cNvSpPr/>
          <p:nvPr/>
        </p:nvSpPr>
        <p:spPr>
          <a:xfrm>
            <a:off x="8046719" y="7213963"/>
            <a:ext cx="1410970" cy="0"/>
          </a:xfrm>
          <a:custGeom>
            <a:avLst/>
            <a:gdLst/>
            <a:ahLst/>
            <a:cxnLst/>
            <a:rect l="l" t="t" r="r" b="b"/>
            <a:pathLst>
              <a:path w="1410970">
                <a:moveTo>
                  <a:pt x="0" y="0"/>
                </a:moveTo>
                <a:lnTo>
                  <a:pt x="1410788" y="0"/>
                </a:lnTo>
              </a:path>
            </a:pathLst>
          </a:custGeom>
          <a:ln w="6531">
            <a:solidFill>
              <a:srgbClr val="54541C"/>
            </a:solidFill>
          </a:ln>
        </p:spPr>
        <p:txBody>
          <a:bodyPr wrap="square" lIns="0" tIns="0" rIns="0" bIns="0" rtlCol="0"/>
          <a:lstStyle/>
          <a:p>
            <a:endParaRPr/>
          </a:p>
        </p:txBody>
      </p:sp>
      <p:sp>
        <p:nvSpPr>
          <p:cNvPr id="15" name="object 15" title="line"/>
          <p:cNvSpPr/>
          <p:nvPr/>
        </p:nvSpPr>
        <p:spPr>
          <a:xfrm>
            <a:off x="8046719" y="7409905"/>
            <a:ext cx="666750" cy="0"/>
          </a:xfrm>
          <a:custGeom>
            <a:avLst/>
            <a:gdLst/>
            <a:ahLst/>
            <a:cxnLst/>
            <a:rect l="l" t="t" r="r" b="b"/>
            <a:pathLst>
              <a:path w="666750">
                <a:moveTo>
                  <a:pt x="0" y="0"/>
                </a:moveTo>
                <a:lnTo>
                  <a:pt x="666205" y="0"/>
                </a:lnTo>
              </a:path>
            </a:pathLst>
          </a:custGeom>
          <a:ln w="6531">
            <a:solidFill>
              <a:srgbClr val="4F4F13"/>
            </a:solidFill>
          </a:ln>
        </p:spPr>
        <p:txBody>
          <a:bodyPr wrap="square" lIns="0" tIns="0" rIns="0" bIns="0" rtlCol="0"/>
          <a:lstStyle/>
          <a:p>
            <a:endParaRPr/>
          </a:p>
        </p:txBody>
      </p:sp>
      <p:sp>
        <p:nvSpPr>
          <p:cNvPr id="16" name="object 16" title="line"/>
          <p:cNvSpPr/>
          <p:nvPr/>
        </p:nvSpPr>
        <p:spPr>
          <a:xfrm>
            <a:off x="7720148" y="7605848"/>
            <a:ext cx="941069" cy="0"/>
          </a:xfrm>
          <a:custGeom>
            <a:avLst/>
            <a:gdLst/>
            <a:ahLst/>
            <a:cxnLst/>
            <a:rect l="l" t="t" r="r" b="b"/>
            <a:pathLst>
              <a:path w="941070">
                <a:moveTo>
                  <a:pt x="0" y="0"/>
                </a:moveTo>
                <a:lnTo>
                  <a:pt x="940526" y="0"/>
                </a:lnTo>
              </a:path>
            </a:pathLst>
          </a:custGeom>
          <a:ln w="6531">
            <a:solidFill>
              <a:srgbClr val="4B4B44"/>
            </a:solidFill>
          </a:ln>
        </p:spPr>
        <p:txBody>
          <a:bodyPr wrap="square" lIns="0" tIns="0" rIns="0" bIns="0" rtlCol="0"/>
          <a:lstStyle/>
          <a:p>
            <a:endParaRPr/>
          </a:p>
        </p:txBody>
      </p:sp>
      <p:sp>
        <p:nvSpPr>
          <p:cNvPr id="17" name="object 17" title="line"/>
          <p:cNvSpPr/>
          <p:nvPr/>
        </p:nvSpPr>
        <p:spPr>
          <a:xfrm>
            <a:off x="9176656" y="7605848"/>
            <a:ext cx="882015" cy="0"/>
          </a:xfrm>
          <a:custGeom>
            <a:avLst/>
            <a:gdLst/>
            <a:ahLst/>
            <a:cxnLst/>
            <a:rect l="l" t="t" r="r" b="b"/>
            <a:pathLst>
              <a:path w="882015">
                <a:moveTo>
                  <a:pt x="0" y="0"/>
                </a:moveTo>
                <a:lnTo>
                  <a:pt x="881743" y="0"/>
                </a:lnTo>
              </a:path>
            </a:pathLst>
          </a:custGeom>
          <a:ln w="6531">
            <a:solidFill>
              <a:srgbClr val="4B4B1F"/>
            </a:solidFill>
          </a:ln>
        </p:spPr>
        <p:txBody>
          <a:bodyPr wrap="square" lIns="0" tIns="0" rIns="0" bIns="0" rtlCol="0"/>
          <a:lstStyle/>
          <a:p>
            <a:endParaRPr/>
          </a:p>
        </p:txBody>
      </p:sp>
      <p:sp>
        <p:nvSpPr>
          <p:cNvPr id="18" name="object 18"/>
          <p:cNvSpPr txBox="1"/>
          <p:nvPr/>
        </p:nvSpPr>
        <p:spPr>
          <a:xfrm>
            <a:off x="7648664" y="6130410"/>
            <a:ext cx="135890" cy="101600"/>
          </a:xfrm>
          <a:prstGeom prst="rect">
            <a:avLst/>
          </a:prstGeom>
        </p:spPr>
        <p:txBody>
          <a:bodyPr vert="horz" wrap="square" lIns="0" tIns="0" rIns="0" bIns="0" rtlCol="0">
            <a:spAutoFit/>
          </a:bodyPr>
          <a:lstStyle/>
          <a:p>
            <a:pPr marL="12700">
              <a:lnSpc>
                <a:spcPct val="100000"/>
              </a:lnSpc>
            </a:pPr>
            <a:r>
              <a:rPr sz="600" spc="-135" dirty="0">
                <a:solidFill>
                  <a:srgbClr val="313131"/>
                </a:solidFill>
                <a:latin typeface="Arial"/>
                <a:cs typeface="Arial"/>
              </a:rPr>
              <a:t>1</a:t>
            </a:r>
            <a:r>
              <a:rPr sz="600" spc="-25" dirty="0">
                <a:solidFill>
                  <a:srgbClr val="666764"/>
                </a:solidFill>
                <a:latin typeface="Arial"/>
                <a:cs typeface="Arial"/>
              </a:rPr>
              <a:t>2</a:t>
            </a:r>
            <a:r>
              <a:rPr sz="600" spc="20" dirty="0">
                <a:solidFill>
                  <a:srgbClr val="4F4F44"/>
                </a:solidFill>
                <a:latin typeface="Arial"/>
                <a:cs typeface="Arial"/>
              </a:rPr>
              <a:t>5</a:t>
            </a:r>
            <a:endParaRPr sz="600">
              <a:latin typeface="Arial"/>
              <a:cs typeface="Arial"/>
            </a:endParaRPr>
          </a:p>
        </p:txBody>
      </p:sp>
      <p:sp>
        <p:nvSpPr>
          <p:cNvPr id="19" name="object 19"/>
          <p:cNvSpPr txBox="1"/>
          <p:nvPr/>
        </p:nvSpPr>
        <p:spPr>
          <a:xfrm>
            <a:off x="8118928" y="5929323"/>
            <a:ext cx="1964055" cy="309880"/>
          </a:xfrm>
          <a:prstGeom prst="rect">
            <a:avLst/>
          </a:prstGeom>
        </p:spPr>
        <p:txBody>
          <a:bodyPr vert="horz" wrap="square" lIns="0" tIns="0" rIns="0" bIns="0" rtlCol="0">
            <a:spAutoFit/>
          </a:bodyPr>
          <a:lstStyle/>
          <a:p>
            <a:pPr marL="31750">
              <a:lnSpc>
                <a:spcPct val="100000"/>
              </a:lnSpc>
            </a:pPr>
            <a:r>
              <a:rPr sz="650" spc="-5" dirty="0">
                <a:solidFill>
                  <a:srgbClr val="313131"/>
                </a:solidFill>
                <a:latin typeface="Arial"/>
                <a:cs typeface="Arial"/>
              </a:rPr>
              <a:t>IT</a:t>
            </a:r>
            <a:r>
              <a:rPr sz="650" spc="-25" dirty="0">
                <a:solidFill>
                  <a:srgbClr val="313131"/>
                </a:solidFill>
                <a:latin typeface="Arial"/>
                <a:cs typeface="Arial"/>
              </a:rPr>
              <a:t>C</a:t>
            </a:r>
            <a:r>
              <a:rPr sz="650" spc="50" dirty="0">
                <a:solidFill>
                  <a:srgbClr val="0E0E0E"/>
                </a:solidFill>
                <a:latin typeface="Arial"/>
                <a:cs typeface="Arial"/>
              </a:rPr>
              <a:t>H</a:t>
            </a:r>
            <a:r>
              <a:rPr sz="650" spc="-85" dirty="0">
                <a:solidFill>
                  <a:srgbClr val="0E0E0E"/>
                </a:solidFill>
                <a:latin typeface="Arial"/>
                <a:cs typeface="Arial"/>
              </a:rPr>
              <a:t> </a:t>
            </a:r>
            <a:r>
              <a:rPr sz="650" spc="15" dirty="0">
                <a:solidFill>
                  <a:srgbClr val="1F1F1C"/>
                </a:solidFill>
                <a:latin typeface="Arial"/>
                <a:cs typeface="Arial"/>
              </a:rPr>
              <a:t>(or</a:t>
            </a:r>
            <a:r>
              <a:rPr sz="650" spc="-50" dirty="0">
                <a:solidFill>
                  <a:srgbClr val="1F1F1C"/>
                </a:solidFill>
                <a:latin typeface="Arial"/>
                <a:cs typeface="Arial"/>
              </a:rPr>
              <a:t> </a:t>
            </a:r>
            <a:r>
              <a:rPr sz="650" spc="25" dirty="0">
                <a:solidFill>
                  <a:srgbClr val="1F1F1C"/>
                </a:solidFill>
                <a:latin typeface="Arial"/>
                <a:cs typeface="Arial"/>
              </a:rPr>
              <a:t>frequency</a:t>
            </a:r>
            <a:r>
              <a:rPr sz="650" spc="15" dirty="0">
                <a:solidFill>
                  <a:srgbClr val="1F1F1C"/>
                </a:solidFill>
                <a:latin typeface="Arial"/>
                <a:cs typeface="Arial"/>
              </a:rPr>
              <a:t>)·</a:t>
            </a:r>
            <a:r>
              <a:rPr sz="650" spc="-10" dirty="0">
                <a:solidFill>
                  <a:srgbClr val="1F1F1C"/>
                </a:solidFill>
                <a:latin typeface="Arial"/>
                <a:cs typeface="Arial"/>
              </a:rPr>
              <a:t> </a:t>
            </a:r>
            <a:r>
              <a:rPr sz="650" dirty="0">
                <a:solidFill>
                  <a:srgbClr val="1F1F1C"/>
                </a:solidFill>
                <a:latin typeface="Arial"/>
                <a:cs typeface="Arial"/>
              </a:rPr>
              <a:t>measured</a:t>
            </a:r>
            <a:r>
              <a:rPr sz="650" spc="-15" dirty="0">
                <a:solidFill>
                  <a:srgbClr val="1F1F1C"/>
                </a:solidFill>
                <a:latin typeface="Arial"/>
                <a:cs typeface="Arial"/>
              </a:rPr>
              <a:t> </a:t>
            </a:r>
            <a:r>
              <a:rPr sz="650" spc="-30" dirty="0">
                <a:solidFill>
                  <a:srgbClr val="313131"/>
                </a:solidFill>
                <a:latin typeface="Arial"/>
                <a:cs typeface="Arial"/>
              </a:rPr>
              <a:t>I</a:t>
            </a:r>
            <a:r>
              <a:rPr sz="650" spc="105" dirty="0">
                <a:solidFill>
                  <a:srgbClr val="313131"/>
                </a:solidFill>
                <a:latin typeface="Arial"/>
                <a:cs typeface="Arial"/>
              </a:rPr>
              <a:t>n</a:t>
            </a:r>
            <a:r>
              <a:rPr sz="650" spc="-85" dirty="0">
                <a:solidFill>
                  <a:srgbClr val="313131"/>
                </a:solidFill>
                <a:latin typeface="Arial"/>
                <a:cs typeface="Arial"/>
              </a:rPr>
              <a:t> </a:t>
            </a:r>
            <a:r>
              <a:rPr sz="650" spc="15" dirty="0">
                <a:solidFill>
                  <a:srgbClr val="1F1F1C"/>
                </a:solidFill>
                <a:latin typeface="Arial"/>
                <a:cs typeface="Arial"/>
              </a:rPr>
              <a:t>cyc</a:t>
            </a:r>
            <a:r>
              <a:rPr sz="650" dirty="0">
                <a:solidFill>
                  <a:srgbClr val="1F1F1C"/>
                </a:solidFill>
                <a:latin typeface="Arial"/>
                <a:cs typeface="Arial"/>
              </a:rPr>
              <a:t>l</a:t>
            </a:r>
            <a:r>
              <a:rPr sz="650" spc="-20" dirty="0">
                <a:solidFill>
                  <a:srgbClr val="1F1F1C"/>
                </a:solidFill>
                <a:latin typeface="Arial"/>
                <a:cs typeface="Arial"/>
              </a:rPr>
              <a:t>es</a:t>
            </a:r>
            <a:r>
              <a:rPr sz="650" spc="40" dirty="0">
                <a:solidFill>
                  <a:srgbClr val="1F1F1C"/>
                </a:solidFill>
                <a:latin typeface="Arial"/>
                <a:cs typeface="Arial"/>
              </a:rPr>
              <a:t> </a:t>
            </a:r>
            <a:r>
              <a:rPr sz="650" dirty="0">
                <a:solidFill>
                  <a:srgbClr val="313131"/>
                </a:solidFill>
                <a:latin typeface="Arial"/>
                <a:cs typeface="Arial"/>
              </a:rPr>
              <a:t>per</a:t>
            </a:r>
            <a:r>
              <a:rPr sz="650" spc="-40" dirty="0">
                <a:solidFill>
                  <a:srgbClr val="313131"/>
                </a:solidFill>
                <a:latin typeface="Arial"/>
                <a:cs typeface="Arial"/>
              </a:rPr>
              <a:t> </a:t>
            </a:r>
            <a:r>
              <a:rPr sz="650" spc="10" dirty="0">
                <a:solidFill>
                  <a:srgbClr val="313131"/>
                </a:solidFill>
                <a:latin typeface="Arial"/>
                <a:cs typeface="Arial"/>
              </a:rPr>
              <a:t>sec</a:t>
            </a:r>
            <a:r>
              <a:rPr sz="650" spc="-20" dirty="0">
                <a:solidFill>
                  <a:srgbClr val="313131"/>
                </a:solidFill>
                <a:latin typeface="Arial"/>
                <a:cs typeface="Arial"/>
              </a:rPr>
              <a:t>o</a:t>
            </a:r>
            <a:r>
              <a:rPr sz="650" spc="35" dirty="0">
                <a:solidFill>
                  <a:srgbClr val="4F4F44"/>
                </a:solidFill>
                <a:latin typeface="Arial"/>
                <a:cs typeface="Arial"/>
              </a:rPr>
              <a:t>n</a:t>
            </a:r>
            <a:endParaRPr sz="650">
              <a:latin typeface="Arial"/>
              <a:cs typeface="Arial"/>
            </a:endParaRPr>
          </a:p>
          <a:p>
            <a:pPr>
              <a:lnSpc>
                <a:spcPct val="100000"/>
              </a:lnSpc>
              <a:spcBef>
                <a:spcPts val="1"/>
              </a:spcBef>
            </a:pPr>
            <a:endParaRPr sz="750">
              <a:latin typeface="Times New Roman"/>
              <a:cs typeface="Times New Roman"/>
            </a:endParaRPr>
          </a:p>
          <a:p>
            <a:pPr marL="12700">
              <a:lnSpc>
                <a:spcPct val="100000"/>
              </a:lnSpc>
              <a:tabLst>
                <a:tab pos="495934" algn="l"/>
                <a:tab pos="979169" algn="l"/>
                <a:tab pos="1423035" algn="l"/>
              </a:tabLst>
            </a:pPr>
            <a:r>
              <a:rPr sz="600" spc="-5" dirty="0">
                <a:solidFill>
                  <a:srgbClr val="313131"/>
                </a:solidFill>
                <a:latin typeface="Times New Roman"/>
                <a:cs typeface="Times New Roman"/>
              </a:rPr>
              <a:t>250	</a:t>
            </a:r>
            <a:r>
              <a:rPr sz="600" spc="-45" dirty="0">
                <a:solidFill>
                  <a:srgbClr val="4F4F44"/>
                </a:solidFill>
                <a:latin typeface="Times New Roman"/>
                <a:cs typeface="Times New Roman"/>
              </a:rPr>
              <a:t>5</a:t>
            </a:r>
            <a:r>
              <a:rPr sz="600" spc="25" dirty="0">
                <a:solidFill>
                  <a:srgbClr val="7C7C7C"/>
                </a:solidFill>
                <a:latin typeface="Times New Roman"/>
                <a:cs typeface="Times New Roman"/>
              </a:rPr>
              <a:t>00</a:t>
            </a:r>
            <a:r>
              <a:rPr sz="600" dirty="0">
                <a:solidFill>
                  <a:srgbClr val="7C7C7C"/>
                </a:solidFill>
                <a:latin typeface="Times New Roman"/>
                <a:cs typeface="Times New Roman"/>
              </a:rPr>
              <a:t>	</a:t>
            </a:r>
            <a:r>
              <a:rPr sz="600" dirty="0">
                <a:solidFill>
                  <a:srgbClr val="313131"/>
                </a:solidFill>
                <a:latin typeface="Times New Roman"/>
                <a:cs typeface="Times New Roman"/>
              </a:rPr>
              <a:t>000	</a:t>
            </a:r>
            <a:r>
              <a:rPr sz="600" spc="-10" dirty="0">
                <a:solidFill>
                  <a:srgbClr val="4F4F44"/>
                </a:solidFill>
                <a:latin typeface="Times New Roman"/>
                <a:cs typeface="Times New Roman"/>
              </a:rPr>
              <a:t>2</a:t>
            </a:r>
            <a:r>
              <a:rPr sz="600" spc="15" dirty="0">
                <a:solidFill>
                  <a:srgbClr val="4F4F44"/>
                </a:solidFill>
                <a:latin typeface="Times New Roman"/>
                <a:cs typeface="Times New Roman"/>
              </a:rPr>
              <a:t>0</a:t>
            </a:r>
            <a:r>
              <a:rPr sz="600" dirty="0">
                <a:solidFill>
                  <a:srgbClr val="666764"/>
                </a:solidFill>
                <a:latin typeface="Times New Roman"/>
                <a:cs typeface="Times New Roman"/>
              </a:rPr>
              <a:t>00</a:t>
            </a:r>
            <a:endParaRPr sz="600">
              <a:latin typeface="Times New Roman"/>
              <a:cs typeface="Times New Roman"/>
            </a:endParaRPr>
          </a:p>
        </p:txBody>
      </p:sp>
      <p:sp>
        <p:nvSpPr>
          <p:cNvPr id="20" name="object 20"/>
          <p:cNvSpPr txBox="1"/>
          <p:nvPr/>
        </p:nvSpPr>
        <p:spPr>
          <a:xfrm>
            <a:off x="7609476" y="5929323"/>
            <a:ext cx="149225" cy="107950"/>
          </a:xfrm>
          <a:prstGeom prst="rect">
            <a:avLst/>
          </a:prstGeom>
        </p:spPr>
        <p:txBody>
          <a:bodyPr vert="horz" wrap="square" lIns="0" tIns="0" rIns="0" bIns="0" rtlCol="0">
            <a:spAutoFit/>
          </a:bodyPr>
          <a:lstStyle/>
          <a:p>
            <a:pPr marL="12700">
              <a:lnSpc>
                <a:spcPct val="100000"/>
              </a:lnSpc>
            </a:pPr>
            <a:r>
              <a:rPr sz="650" spc="-60" dirty="0">
                <a:solidFill>
                  <a:srgbClr val="313131"/>
                </a:solidFill>
                <a:latin typeface="Arial"/>
                <a:cs typeface="Arial"/>
              </a:rPr>
              <a:t>L</a:t>
            </a:r>
            <a:r>
              <a:rPr sz="650" spc="-110" dirty="0">
                <a:solidFill>
                  <a:srgbClr val="4F4F44"/>
                </a:solidFill>
                <a:latin typeface="Arial"/>
                <a:cs typeface="Arial"/>
              </a:rPr>
              <a:t>o</a:t>
            </a:r>
            <a:r>
              <a:rPr sz="650" spc="-65" dirty="0">
                <a:solidFill>
                  <a:srgbClr val="666764"/>
                </a:solidFill>
                <a:latin typeface="Arial"/>
                <a:cs typeface="Arial"/>
              </a:rPr>
              <a:t>w</a:t>
            </a:r>
            <a:endParaRPr sz="650">
              <a:latin typeface="Arial"/>
              <a:cs typeface="Arial"/>
            </a:endParaRPr>
          </a:p>
        </p:txBody>
      </p:sp>
      <p:sp>
        <p:nvSpPr>
          <p:cNvPr id="21" name="object 21"/>
          <p:cNvSpPr txBox="1"/>
          <p:nvPr/>
        </p:nvSpPr>
        <p:spPr>
          <a:xfrm>
            <a:off x="8099335" y="7114243"/>
            <a:ext cx="405130" cy="213360"/>
          </a:xfrm>
          <a:prstGeom prst="rect">
            <a:avLst/>
          </a:prstGeom>
        </p:spPr>
        <p:txBody>
          <a:bodyPr vert="horz" wrap="square" lIns="0" tIns="0" rIns="0" bIns="0" rtlCol="0">
            <a:spAutoFit/>
          </a:bodyPr>
          <a:lstStyle/>
          <a:p>
            <a:pPr marR="5080" algn="r">
              <a:lnSpc>
                <a:spcPct val="100000"/>
              </a:lnSpc>
            </a:pPr>
            <a:r>
              <a:rPr sz="500" spc="110" dirty="0">
                <a:solidFill>
                  <a:srgbClr val="5D5D16"/>
                </a:solidFill>
                <a:latin typeface="Times New Roman"/>
                <a:cs typeface="Times New Roman"/>
              </a:rPr>
              <a:t>y</a:t>
            </a:r>
            <a:endParaRPr sz="500">
              <a:latin typeface="Times New Roman"/>
              <a:cs typeface="Times New Roman"/>
            </a:endParaRPr>
          </a:p>
          <a:p>
            <a:pPr marL="12700">
              <a:lnSpc>
                <a:spcPct val="100000"/>
              </a:lnSpc>
              <a:spcBef>
                <a:spcPts val="25"/>
              </a:spcBef>
            </a:pPr>
            <a:r>
              <a:rPr sz="700" spc="-120" dirty="0">
                <a:solidFill>
                  <a:srgbClr val="1F1F1C"/>
                </a:solidFill>
                <a:latin typeface="Times New Roman"/>
                <a:cs typeface="Times New Roman"/>
              </a:rPr>
              <a:t>I</a:t>
            </a:r>
            <a:r>
              <a:rPr sz="700" spc="-35" dirty="0">
                <a:solidFill>
                  <a:srgbClr val="1F1F1C"/>
                </a:solidFill>
                <a:latin typeface="Times New Roman"/>
                <a:cs typeface="Times New Roman"/>
              </a:rPr>
              <a:t> </a:t>
            </a:r>
            <a:r>
              <a:rPr sz="700" spc="-114" dirty="0">
                <a:solidFill>
                  <a:srgbClr val="1F1F1C"/>
                </a:solidFill>
                <a:latin typeface="Times New Roman"/>
                <a:cs typeface="Times New Roman"/>
              </a:rPr>
              <a:t>J</a:t>
            </a:r>
            <a:r>
              <a:rPr sz="700" dirty="0">
                <a:solidFill>
                  <a:srgbClr val="1F1F1C"/>
                </a:solidFill>
                <a:latin typeface="Times New Roman"/>
                <a:cs typeface="Times New Roman"/>
              </a:rPr>
              <a:t>  </a:t>
            </a:r>
            <a:r>
              <a:rPr sz="700" spc="-70" dirty="0">
                <a:solidFill>
                  <a:srgbClr val="1F1F1C"/>
                </a:solidFill>
                <a:latin typeface="Times New Roman"/>
                <a:cs typeface="Times New Roman"/>
              </a:rPr>
              <a:t> </a:t>
            </a:r>
            <a:r>
              <a:rPr sz="800" spc="-185" dirty="0">
                <a:solidFill>
                  <a:srgbClr val="3B3B0F"/>
                </a:solidFill>
                <a:latin typeface="Arial"/>
                <a:cs typeface="Arial"/>
              </a:rPr>
              <a:t>L</a:t>
            </a:r>
            <a:r>
              <a:rPr sz="800" spc="-35" dirty="0">
                <a:solidFill>
                  <a:srgbClr val="3B3B0F"/>
                </a:solidFill>
                <a:latin typeface="Arial"/>
                <a:cs typeface="Arial"/>
              </a:rPr>
              <a:t>i</a:t>
            </a:r>
            <a:r>
              <a:rPr sz="800" spc="-75" dirty="0">
                <a:solidFill>
                  <a:srgbClr val="95951D"/>
                </a:solidFill>
                <a:latin typeface="Arial"/>
                <a:cs typeface="Arial"/>
              </a:rPr>
              <a:t>z</a:t>
            </a:r>
            <a:endParaRPr sz="800">
              <a:latin typeface="Arial"/>
              <a:cs typeface="Arial"/>
            </a:endParaRPr>
          </a:p>
        </p:txBody>
      </p:sp>
      <p:sp>
        <p:nvSpPr>
          <p:cNvPr id="22" name="object 22"/>
          <p:cNvSpPr txBox="1"/>
          <p:nvPr/>
        </p:nvSpPr>
        <p:spPr>
          <a:xfrm>
            <a:off x="7922985" y="7505017"/>
            <a:ext cx="157480" cy="171450"/>
          </a:xfrm>
          <a:prstGeom prst="rect">
            <a:avLst/>
          </a:prstGeom>
        </p:spPr>
        <p:txBody>
          <a:bodyPr vert="horz" wrap="square" lIns="0" tIns="0" rIns="0" bIns="0" rtlCol="0">
            <a:spAutoFit/>
          </a:bodyPr>
          <a:lstStyle/>
          <a:p>
            <a:pPr marL="12700">
              <a:lnSpc>
                <a:spcPct val="100000"/>
              </a:lnSpc>
            </a:pPr>
            <a:r>
              <a:rPr sz="1150" spc="-25" dirty="0">
                <a:solidFill>
                  <a:srgbClr val="9E825B"/>
                </a:solidFill>
                <a:latin typeface="Times New Roman"/>
                <a:cs typeface="Times New Roman"/>
              </a:rPr>
              <a:t>,</a:t>
            </a:r>
            <a:r>
              <a:rPr sz="1150" spc="5" dirty="0">
                <a:solidFill>
                  <a:srgbClr val="9E825B"/>
                </a:solidFill>
                <a:latin typeface="Times New Roman"/>
                <a:cs typeface="Times New Roman"/>
              </a:rPr>
              <a:t>.</a:t>
            </a:r>
            <a:r>
              <a:rPr sz="1150" spc="180" dirty="0">
                <a:solidFill>
                  <a:srgbClr val="B8BCB6"/>
                </a:solidFill>
                <a:latin typeface="Times New Roman"/>
                <a:cs typeface="Times New Roman"/>
              </a:rPr>
              <a:t>.</a:t>
            </a:r>
            <a:endParaRPr sz="1150">
              <a:latin typeface="Times New Roman"/>
              <a:cs typeface="Times New Roman"/>
            </a:endParaRPr>
          </a:p>
        </p:txBody>
      </p:sp>
      <p:sp>
        <p:nvSpPr>
          <p:cNvPr id="23" name="object 23"/>
          <p:cNvSpPr txBox="1"/>
          <p:nvPr/>
        </p:nvSpPr>
        <p:spPr>
          <a:xfrm>
            <a:off x="8340997" y="7405425"/>
            <a:ext cx="113030" cy="107950"/>
          </a:xfrm>
          <a:prstGeom prst="rect">
            <a:avLst/>
          </a:prstGeom>
        </p:spPr>
        <p:txBody>
          <a:bodyPr vert="horz" wrap="square" lIns="0" tIns="0" rIns="0" bIns="0" rtlCol="0">
            <a:spAutoFit/>
          </a:bodyPr>
          <a:lstStyle/>
          <a:p>
            <a:pPr marL="12700">
              <a:lnSpc>
                <a:spcPct val="100000"/>
              </a:lnSpc>
            </a:pPr>
            <a:r>
              <a:rPr sz="650" spc="-20" dirty="0">
                <a:solidFill>
                  <a:srgbClr val="5D5D16"/>
                </a:solidFill>
                <a:latin typeface="Arial"/>
                <a:cs typeface="Arial"/>
              </a:rPr>
              <a:t>ng</a:t>
            </a:r>
            <a:endParaRPr sz="650">
              <a:latin typeface="Arial"/>
              <a:cs typeface="Arial"/>
            </a:endParaRPr>
          </a:p>
        </p:txBody>
      </p:sp>
      <p:sp>
        <p:nvSpPr>
          <p:cNvPr id="24" name="object 24"/>
          <p:cNvSpPr txBox="1"/>
          <p:nvPr/>
        </p:nvSpPr>
        <p:spPr>
          <a:xfrm>
            <a:off x="9523185" y="7319131"/>
            <a:ext cx="111760" cy="193675"/>
          </a:xfrm>
          <a:prstGeom prst="rect">
            <a:avLst/>
          </a:prstGeom>
        </p:spPr>
        <p:txBody>
          <a:bodyPr vert="horz" wrap="square" lIns="0" tIns="0" rIns="0" bIns="0" rtlCol="0">
            <a:spAutoFit/>
          </a:bodyPr>
          <a:lstStyle/>
          <a:p>
            <a:pPr marL="12700">
              <a:lnSpc>
                <a:spcPct val="100000"/>
              </a:lnSpc>
            </a:pPr>
            <a:r>
              <a:rPr sz="600" spc="20" dirty="0">
                <a:solidFill>
                  <a:srgbClr val="5D5D16"/>
                </a:solidFill>
                <a:latin typeface="Arial"/>
                <a:cs typeface="Arial"/>
              </a:rPr>
              <a:t>ch</a:t>
            </a:r>
            <a:endParaRPr sz="600">
              <a:latin typeface="Arial"/>
              <a:cs typeface="Arial"/>
            </a:endParaRPr>
          </a:p>
          <a:p>
            <a:pPr marL="12700">
              <a:lnSpc>
                <a:spcPct val="100000"/>
              </a:lnSpc>
            </a:pPr>
            <a:r>
              <a:rPr sz="600" spc="-10" dirty="0">
                <a:solidFill>
                  <a:srgbClr val="95951D"/>
                </a:solidFill>
                <a:latin typeface="Times New Roman"/>
                <a:cs typeface="Times New Roman"/>
              </a:rPr>
              <a:t>S</a:t>
            </a:r>
            <a:r>
              <a:rPr sz="600" spc="-35" dirty="0">
                <a:solidFill>
                  <a:srgbClr val="95951D"/>
                </a:solidFill>
                <a:latin typeface="Times New Roman"/>
                <a:cs typeface="Times New Roman"/>
              </a:rPr>
              <a:t>t</a:t>
            </a:r>
            <a:r>
              <a:rPr sz="600" spc="20" dirty="0">
                <a:solidFill>
                  <a:srgbClr val="5D5D16"/>
                </a:solidFill>
                <a:latin typeface="Times New Roman"/>
                <a:cs typeface="Times New Roman"/>
              </a:rPr>
              <a:t>i</a:t>
            </a:r>
            <a:endParaRPr sz="600">
              <a:latin typeface="Times New Roman"/>
              <a:cs typeface="Times New Roman"/>
            </a:endParaRPr>
          </a:p>
        </p:txBody>
      </p:sp>
      <p:sp>
        <p:nvSpPr>
          <p:cNvPr id="25" name="Title 24" hidden="1"/>
          <p:cNvSpPr>
            <a:spLocks noGrp="1"/>
          </p:cNvSpPr>
          <p:nvPr>
            <p:ph type="title"/>
          </p:nvPr>
        </p:nvSpPr>
        <p:spPr>
          <a:xfrm>
            <a:off x="840558" y="981701"/>
            <a:ext cx="8377283" cy="661720"/>
          </a:xfrm>
        </p:spPr>
        <p:txBody>
          <a:bodyPr/>
          <a:lstStyle/>
          <a:p>
            <a:r>
              <a:rPr lang="en-US" dirty="0" smtClean="0"/>
              <a:t>  Hearing loss</a:t>
            </a:r>
            <a:endParaRPr lang="en-US" dirty="0"/>
          </a:p>
        </p:txBody>
      </p:sp>
      <p:sp>
        <p:nvSpPr>
          <p:cNvPr id="26" name="Rectangle 25" title="Blank Banner"/>
          <p:cNvSpPr/>
          <p:nvPr/>
        </p:nvSpPr>
        <p:spPr>
          <a:xfrm>
            <a:off x="0" y="5929323"/>
            <a:ext cx="10098223" cy="18770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8"/>
          <p:cNvSpPr/>
          <p:nvPr/>
        </p:nvSpPr>
        <p:spPr>
          <a:xfrm>
            <a:off x="126" y="0"/>
            <a:ext cx="10058273" cy="777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itle 2" hidden="1"/>
          <p:cNvSpPr>
            <a:spLocks noGrp="1"/>
          </p:cNvSpPr>
          <p:nvPr>
            <p:ph type="title"/>
          </p:nvPr>
        </p:nvSpPr>
        <p:spPr>
          <a:xfrm>
            <a:off x="840558" y="981701"/>
            <a:ext cx="8377283" cy="661720"/>
          </a:xfrm>
        </p:spPr>
        <p:txBody>
          <a:bodyPr/>
          <a:lstStyle/>
          <a:p>
            <a:r>
              <a:rPr lang="en-US" dirty="0" smtClean="0"/>
              <a:t>Play video</a:t>
            </a:r>
            <a:endParaRPr lang="en-US" dirty="0"/>
          </a:p>
        </p:txBody>
      </p:sp>
      <p:sp>
        <p:nvSpPr>
          <p:cNvPr id="4" name="TextBox 3">
            <a:hlinkClick r:id="rId4" tooltip="Link to you tube"/>
          </p:cNvPr>
          <p:cNvSpPr txBox="1"/>
          <p:nvPr/>
        </p:nvSpPr>
        <p:spPr>
          <a:xfrm>
            <a:off x="990600" y="457200"/>
            <a:ext cx="8229600" cy="369332"/>
          </a:xfrm>
          <a:prstGeom prst="rect">
            <a:avLst/>
          </a:prstGeom>
          <a:solidFill>
            <a:schemeClr val="accent2">
              <a:lumMod val="40000"/>
              <a:lumOff val="60000"/>
            </a:schemeClr>
          </a:solidFill>
        </p:spPr>
        <p:txBody>
          <a:bodyPr wrap="square" rtlCol="0">
            <a:spAutoFit/>
          </a:bodyPr>
          <a:lstStyle/>
          <a:p>
            <a:r>
              <a:rPr lang="en-US" dirty="0">
                <a:hlinkClick r:id="rId4" tooltip="Link to you tube"/>
              </a:rPr>
              <a:t>https://www.youtube.com/watch?v=2rhRo73F324</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title="Slide 9"/>
          <p:cNvSpPr/>
          <p:nvPr/>
        </p:nvSpPr>
        <p:spPr>
          <a:xfrm>
            <a:off x="0" y="1"/>
            <a:ext cx="10045336" cy="627017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title="inset the workings of an ear"/>
          <p:cNvSpPr/>
          <p:nvPr/>
        </p:nvSpPr>
        <p:spPr>
          <a:xfrm>
            <a:off x="0" y="6361611"/>
            <a:ext cx="10045336" cy="141078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title="Identifying line"/>
          <p:cNvSpPr/>
          <p:nvPr/>
        </p:nvSpPr>
        <p:spPr>
          <a:xfrm>
            <a:off x="7961811" y="6423278"/>
            <a:ext cx="245110" cy="169545"/>
          </a:xfrm>
          <a:custGeom>
            <a:avLst/>
            <a:gdLst/>
            <a:ahLst/>
            <a:cxnLst/>
            <a:rect l="l" t="t" r="r" b="b"/>
            <a:pathLst>
              <a:path w="245109" h="169545">
                <a:moveTo>
                  <a:pt x="0" y="0"/>
                </a:moveTo>
                <a:lnTo>
                  <a:pt x="244692" y="0"/>
                </a:lnTo>
                <a:lnTo>
                  <a:pt x="244692" y="168981"/>
                </a:lnTo>
                <a:lnTo>
                  <a:pt x="0" y="168981"/>
                </a:lnTo>
                <a:lnTo>
                  <a:pt x="0" y="0"/>
                </a:lnTo>
                <a:close/>
              </a:path>
            </a:pathLst>
          </a:custGeom>
          <a:solidFill>
            <a:srgbClr val="3F4887"/>
          </a:solidFill>
        </p:spPr>
        <p:txBody>
          <a:bodyPr wrap="square" lIns="0" tIns="0" rIns="0" bIns="0" rtlCol="0"/>
          <a:lstStyle/>
          <a:p>
            <a:endParaRPr/>
          </a:p>
        </p:txBody>
      </p:sp>
      <p:sp>
        <p:nvSpPr>
          <p:cNvPr id="6" name="object 6" title="Identifying line"/>
          <p:cNvSpPr/>
          <p:nvPr/>
        </p:nvSpPr>
        <p:spPr>
          <a:xfrm>
            <a:off x="8206503" y="6423278"/>
            <a:ext cx="335280" cy="169545"/>
          </a:xfrm>
          <a:custGeom>
            <a:avLst/>
            <a:gdLst/>
            <a:ahLst/>
            <a:cxnLst/>
            <a:rect l="l" t="t" r="r" b="b"/>
            <a:pathLst>
              <a:path w="335279" h="169545">
                <a:moveTo>
                  <a:pt x="0" y="0"/>
                </a:moveTo>
                <a:lnTo>
                  <a:pt x="335132" y="0"/>
                </a:lnTo>
                <a:lnTo>
                  <a:pt x="335132" y="168981"/>
                </a:lnTo>
                <a:lnTo>
                  <a:pt x="0" y="168981"/>
                </a:lnTo>
                <a:lnTo>
                  <a:pt x="0" y="0"/>
                </a:lnTo>
                <a:close/>
              </a:path>
            </a:pathLst>
          </a:custGeom>
          <a:solidFill>
            <a:srgbClr val="283179"/>
          </a:solidFill>
        </p:spPr>
        <p:txBody>
          <a:bodyPr wrap="square" lIns="0" tIns="0" rIns="0" bIns="0" rtlCol="0"/>
          <a:lstStyle/>
          <a:p>
            <a:endParaRPr/>
          </a:p>
        </p:txBody>
      </p:sp>
      <p:sp>
        <p:nvSpPr>
          <p:cNvPr id="7" name="object 7"/>
          <p:cNvSpPr txBox="1"/>
          <p:nvPr/>
        </p:nvSpPr>
        <p:spPr>
          <a:xfrm>
            <a:off x="8053614" y="6435413"/>
            <a:ext cx="502284" cy="152400"/>
          </a:xfrm>
          <a:prstGeom prst="rect">
            <a:avLst/>
          </a:prstGeom>
        </p:spPr>
        <p:txBody>
          <a:bodyPr vert="horz" wrap="square" lIns="0" tIns="0" rIns="0" bIns="0" rtlCol="0">
            <a:spAutoFit/>
          </a:bodyPr>
          <a:lstStyle/>
          <a:p>
            <a:pPr marL="12700">
              <a:lnSpc>
                <a:spcPct val="100000"/>
              </a:lnSpc>
            </a:pPr>
            <a:r>
              <a:rPr sz="1000" spc="180" dirty="0">
                <a:solidFill>
                  <a:srgbClr val="B5BAD1"/>
                </a:solidFill>
                <a:latin typeface="Arial"/>
                <a:cs typeface="Arial"/>
              </a:rPr>
              <a:t>\</a:t>
            </a:r>
            <a:r>
              <a:rPr sz="1000" spc="160" dirty="0">
                <a:solidFill>
                  <a:srgbClr val="B5BAD1"/>
                </a:solidFill>
                <a:latin typeface="Arial"/>
                <a:cs typeface="Arial"/>
              </a:rPr>
              <a:t>1</a:t>
            </a:r>
            <a:r>
              <a:rPr sz="1000" spc="-90" dirty="0">
                <a:solidFill>
                  <a:srgbClr val="B5BAD1"/>
                </a:solidFill>
                <a:latin typeface="Arial"/>
                <a:cs typeface="Arial"/>
              </a:rPr>
              <a:t>R</a:t>
            </a:r>
            <a:r>
              <a:rPr sz="1000" spc="-95" dirty="0">
                <a:solidFill>
                  <a:srgbClr val="B5BAD1"/>
                </a:solidFill>
                <a:latin typeface="Arial"/>
                <a:cs typeface="Arial"/>
              </a:rPr>
              <a:t> </a:t>
            </a:r>
            <a:r>
              <a:rPr sz="1000" spc="-110" dirty="0">
                <a:solidFill>
                  <a:srgbClr val="B5BAD1"/>
                </a:solidFill>
                <a:latin typeface="Arial"/>
                <a:cs typeface="Arial"/>
              </a:rPr>
              <a:t>CAA</a:t>
            </a:r>
            <a:endParaRPr sz="1000">
              <a:latin typeface="Arial"/>
              <a:cs typeface="Arial"/>
            </a:endParaRPr>
          </a:p>
        </p:txBody>
      </p:sp>
      <p:sp>
        <p:nvSpPr>
          <p:cNvPr id="8" name="Title 7" hidden="1"/>
          <p:cNvSpPr>
            <a:spLocks noGrp="1"/>
          </p:cNvSpPr>
          <p:nvPr>
            <p:ph type="title"/>
          </p:nvPr>
        </p:nvSpPr>
        <p:spPr>
          <a:xfrm>
            <a:off x="840558" y="981701"/>
            <a:ext cx="8377283" cy="661720"/>
          </a:xfrm>
        </p:spPr>
        <p:txBody>
          <a:bodyPr/>
          <a:lstStyle/>
          <a:p>
            <a:r>
              <a:rPr lang="en-US" dirty="0" smtClean="0"/>
              <a:t>Ear </a:t>
            </a:r>
            <a:r>
              <a:rPr lang="en-US" dirty="0" err="1" smtClean="0"/>
              <a:t>Canell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TotalTime>
  <Words>1815</Words>
  <Application>Microsoft Office PowerPoint</Application>
  <PresentationFormat>Custom</PresentationFormat>
  <Paragraphs>229</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Say What?</vt:lpstr>
      <vt:lpstr>Farm Life</vt:lpstr>
      <vt:lpstr>Agriculture and Hearing Loss</vt:lpstr>
      <vt:lpstr>Calculated Risk</vt:lpstr>
      <vt:lpstr>Calculated Risk  </vt:lpstr>
      <vt:lpstr>Hearling loss  </vt:lpstr>
      <vt:lpstr>  Hearing loss</vt:lpstr>
      <vt:lpstr>Play video</vt:lpstr>
      <vt:lpstr>Ear Canell</vt:lpstr>
      <vt:lpstr>Hearing Test Audiogram</vt:lpstr>
      <vt:lpstr>Looking in the ear</vt:lpstr>
      <vt:lpstr>Pitch and Frequency</vt:lpstr>
      <vt:lpstr>Effects of hearing loss</vt:lpstr>
      <vt:lpstr>Do you know someone with hearing loss?</vt:lpstr>
      <vt:lpstr>Fred Flintstone You Tube Video</vt:lpstr>
      <vt:lpstr>Hearing with Hearing loss</vt:lpstr>
      <vt:lpstr>Noise induced hearing loss</vt:lpstr>
      <vt:lpstr>Noise induced hearing loss  </vt:lpstr>
      <vt:lpstr>Normal Inner ear </vt:lpstr>
      <vt:lpstr>Inner ear with hearing loss</vt:lpstr>
      <vt:lpstr>Destroyed ear hair cells can not be repaired</vt:lpstr>
      <vt:lpstr>Exposure in Agriculture</vt:lpstr>
      <vt:lpstr>Do I need hearing protection on the farm?</vt:lpstr>
      <vt:lpstr>Lawn mover vs. pig squeal?</vt:lpstr>
      <vt:lpstr>Non-ag exposures</vt:lpstr>
      <vt:lpstr>Decibel reading</vt:lpstr>
      <vt:lpstr>Sound meter phone apps</vt:lpstr>
      <vt:lpstr>Time and hearing damage</vt:lpstr>
      <vt:lpstr>Symptoms of hearling loss</vt:lpstr>
      <vt:lpstr>Sumptoms</vt:lpstr>
      <vt:lpstr>You Tube Video</vt:lpstr>
      <vt:lpstr>Prevention Matters</vt:lpstr>
      <vt:lpstr>Hearing protection</vt:lpstr>
      <vt:lpstr>Noise reduction ratings</vt:lpstr>
      <vt:lpstr>Noise rating label</vt:lpstr>
      <vt:lpstr>Proper used of PPE</vt:lpstr>
      <vt:lpstr>PPE demonstration</vt:lpstr>
      <vt:lpstr>Proper insertions</vt:lpstr>
      <vt:lpstr>Fitting hearing muffs</vt:lpstr>
      <vt:lpstr>Access to hearing protection</vt:lpstr>
      <vt:lpstr>Hearing loss prevention now</vt:lpstr>
      <vt:lpstr>Say What?     Hearing loss   </vt:lpstr>
      <vt:lpstr>Workers Rights</vt:lpstr>
      <vt:lpstr>Employee Rights</vt:lpstr>
      <vt:lpstr>   Employee Rights</vt:lpstr>
      <vt:lpstr>Whistle Blower Protection Program</vt:lpstr>
      <vt:lpstr>OSHA Disclaimer</vt:lpstr>
      <vt:lpstr>Test questions</vt:lpstr>
      <vt:lpstr>Test questions Answer Key</vt:lpstr>
      <vt:lpstr>Training 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Robertson, Donna - OSHA</dc:creator>
  <cp:lastModifiedBy>Robertson, Donna - OSHA</cp:lastModifiedBy>
  <cp:revision>28</cp:revision>
  <dcterms:created xsi:type="dcterms:W3CDTF">2017-11-09T11:28:27Z</dcterms:created>
  <dcterms:modified xsi:type="dcterms:W3CDTF">2017-11-16T19:42:20Z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2017-03-23T00:00:00Z</vt:filetime>
  </property>
  <property fmtid="{D5CDD505-2E9C-101B-9397-08002B2CF9AE}" pid="3" name="LastSaved">
    <vt:filetime>2017-11-09T00:00:00Z</vt:filetime>
  </property>
</Properties>
</file>