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0" r:id="rId1"/>
  </p:sldMasterIdLst>
  <p:notesMasterIdLst>
    <p:notesMasterId r:id="rId133"/>
  </p:notesMasterIdLst>
  <p:handoutMasterIdLst>
    <p:handoutMasterId r:id="rId134"/>
  </p:handoutMasterIdLst>
  <p:sldIdLst>
    <p:sldId id="721" r:id="rId2"/>
    <p:sldId id="734" r:id="rId3"/>
    <p:sldId id="311" r:id="rId4"/>
    <p:sldId id="645" r:id="rId5"/>
    <p:sldId id="634" r:id="rId6"/>
    <p:sldId id="735" r:id="rId7"/>
    <p:sldId id="258" r:id="rId8"/>
    <p:sldId id="544" r:id="rId9"/>
    <p:sldId id="259" r:id="rId10"/>
    <p:sldId id="394" r:id="rId11"/>
    <p:sldId id="403" r:id="rId12"/>
    <p:sldId id="332" r:id="rId13"/>
    <p:sldId id="265" r:id="rId14"/>
    <p:sldId id="639" r:id="rId15"/>
    <p:sldId id="640" r:id="rId16"/>
    <p:sldId id="545" r:id="rId17"/>
    <p:sldId id="548" r:id="rId18"/>
    <p:sldId id="549" r:id="rId19"/>
    <p:sldId id="550" r:id="rId20"/>
    <p:sldId id="613" r:id="rId21"/>
    <p:sldId id="377" r:id="rId22"/>
    <p:sldId id="699" r:id="rId23"/>
    <p:sldId id="700" r:id="rId24"/>
    <p:sldId id="707" r:id="rId25"/>
    <p:sldId id="701" r:id="rId26"/>
    <p:sldId id="703" r:id="rId27"/>
    <p:sldId id="705" r:id="rId28"/>
    <p:sldId id="722" r:id="rId29"/>
    <p:sldId id="723" r:id="rId30"/>
    <p:sldId id="702" r:id="rId31"/>
    <p:sldId id="724" r:id="rId32"/>
    <p:sldId id="725" r:id="rId33"/>
    <p:sldId id="743" r:id="rId34"/>
    <p:sldId id="348" r:id="rId35"/>
    <p:sldId id="727" r:id="rId36"/>
    <p:sldId id="728" r:id="rId37"/>
    <p:sldId id="729" r:id="rId38"/>
    <p:sldId id="617" r:id="rId39"/>
    <p:sldId id="618" r:id="rId40"/>
    <p:sldId id="745" r:id="rId41"/>
    <p:sldId id="577" r:id="rId42"/>
    <p:sldId id="615" r:id="rId43"/>
    <p:sldId id="581" r:id="rId44"/>
    <p:sldId id="661" r:id="rId45"/>
    <p:sldId id="578" r:id="rId46"/>
    <p:sldId id="579" r:id="rId47"/>
    <p:sldId id="576" r:id="rId48"/>
    <p:sldId id="575" r:id="rId49"/>
    <p:sldId id="358" r:id="rId50"/>
    <p:sldId id="418" r:id="rId51"/>
    <p:sldId id="651" r:id="rId52"/>
    <p:sldId id="736" r:id="rId53"/>
    <p:sldId id="353" r:id="rId54"/>
    <p:sldId id="382" r:id="rId55"/>
    <p:sldId id="421" r:id="rId56"/>
    <p:sldId id="587" r:id="rId57"/>
    <p:sldId id="586" r:id="rId58"/>
    <p:sldId id="582" r:id="rId59"/>
    <p:sldId id="583" r:id="rId60"/>
    <p:sldId id="588" r:id="rId61"/>
    <p:sldId id="589" r:id="rId62"/>
    <p:sldId id="590" r:id="rId63"/>
    <p:sldId id="637" r:id="rId64"/>
    <p:sldId id="625" r:id="rId65"/>
    <p:sldId id="627" r:id="rId66"/>
    <p:sldId id="749" r:id="rId67"/>
    <p:sldId id="653" r:id="rId68"/>
    <p:sldId id="654" r:id="rId69"/>
    <p:sldId id="628" r:id="rId70"/>
    <p:sldId id="630" r:id="rId71"/>
    <p:sldId id="633" r:id="rId72"/>
    <p:sldId id="655" r:id="rId73"/>
    <p:sldId id="656" r:id="rId74"/>
    <p:sldId id="657" r:id="rId75"/>
    <p:sldId id="658" r:id="rId76"/>
    <p:sldId id="659" r:id="rId77"/>
    <p:sldId id="660" r:id="rId78"/>
    <p:sldId id="697" r:id="rId79"/>
    <p:sldId id="650" r:id="rId80"/>
    <p:sldId id="503" r:id="rId81"/>
    <p:sldId id="504" r:id="rId82"/>
    <p:sldId id="646" r:id="rId83"/>
    <p:sldId id="647" r:id="rId84"/>
    <p:sldId id="648" r:id="rId85"/>
    <p:sldId id="611" r:id="rId86"/>
    <p:sldId id="513" r:id="rId87"/>
    <p:sldId id="518" r:id="rId88"/>
    <p:sldId id="669" r:id="rId89"/>
    <p:sldId id="737" r:id="rId90"/>
    <p:sldId id="738" r:id="rId91"/>
    <p:sldId id="739" r:id="rId92"/>
    <p:sldId id="740" r:id="rId93"/>
    <p:sldId id="741" r:id="rId94"/>
    <p:sldId id="742" r:id="rId95"/>
    <p:sldId id="670" r:id="rId96"/>
    <p:sldId id="671" r:id="rId97"/>
    <p:sldId id="672" r:id="rId98"/>
    <p:sldId id="673" r:id="rId99"/>
    <p:sldId id="674" r:id="rId100"/>
    <p:sldId id="675" r:id="rId101"/>
    <p:sldId id="676" r:id="rId102"/>
    <p:sldId id="677" r:id="rId103"/>
    <p:sldId id="678" r:id="rId104"/>
    <p:sldId id="679" r:id="rId105"/>
    <p:sldId id="680" r:id="rId106"/>
    <p:sldId id="681" r:id="rId107"/>
    <p:sldId id="682" r:id="rId108"/>
    <p:sldId id="683" r:id="rId109"/>
    <p:sldId id="684" r:id="rId110"/>
    <p:sldId id="686" r:id="rId111"/>
    <p:sldId id="688" r:id="rId112"/>
    <p:sldId id="689" r:id="rId113"/>
    <p:sldId id="690" r:id="rId114"/>
    <p:sldId id="691" r:id="rId115"/>
    <p:sldId id="692" r:id="rId116"/>
    <p:sldId id="695" r:id="rId117"/>
    <p:sldId id="534" r:id="rId118"/>
    <p:sldId id="730" r:id="rId119"/>
    <p:sldId id="709" r:id="rId120"/>
    <p:sldId id="711" r:id="rId121"/>
    <p:sldId id="712" r:id="rId122"/>
    <p:sldId id="732" r:id="rId123"/>
    <p:sldId id="713" r:id="rId124"/>
    <p:sldId id="731" r:id="rId125"/>
    <p:sldId id="747" r:id="rId126"/>
    <p:sldId id="714" r:id="rId127"/>
    <p:sldId id="746" r:id="rId128"/>
    <p:sldId id="715" r:id="rId129"/>
    <p:sldId id="716" r:id="rId130"/>
    <p:sldId id="733" r:id="rId131"/>
    <p:sldId id="720" r:id="rId132"/>
  </p:sldIdLst>
  <p:sldSz cx="6858000" cy="9144000" type="letter"/>
  <p:notesSz cx="7077075" cy="93694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703" autoAdjust="0"/>
    <p:restoredTop sz="94419" autoAdjust="0"/>
  </p:normalViewPr>
  <p:slideViewPr>
    <p:cSldViewPr>
      <p:cViewPr>
        <p:scale>
          <a:sx n="70" d="100"/>
          <a:sy n="70" d="100"/>
        </p:scale>
        <p:origin x="-1224" y="-60"/>
      </p:cViewPr>
      <p:guideLst>
        <p:guide orient="horz" pos="2880"/>
        <p:guide pos="2160"/>
      </p:guideLst>
    </p:cSldViewPr>
  </p:slideViewPr>
  <p:outlineViewPr>
    <p:cViewPr>
      <p:scale>
        <a:sx n="33" d="100"/>
        <a:sy n="33" d="100"/>
      </p:scale>
      <p:origin x="0" y="-42186"/>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9" d="100"/>
          <a:sy n="69" d="100"/>
        </p:scale>
        <p:origin x="-3019" y="-82"/>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g"/></Relationships>
</file>

<file path=ppt/diagrams/_rels/data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F5A0F-92AF-4A80-817D-DCA39C313E7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13FA8EC-83E1-4444-B788-FE4BE41632DB}">
      <dgm:prSet phldrT="[Text]"/>
      <dgm:spPr>
        <a:solidFill>
          <a:schemeClr val="accent2"/>
        </a:solidFill>
      </dgm:spPr>
      <dgm:t>
        <a:bodyPr/>
        <a:lstStyle/>
        <a:p>
          <a:r>
            <a:rPr lang="en-US" dirty="0" smtClean="0"/>
            <a:t>Verbal</a:t>
          </a:r>
          <a:endParaRPr lang="en-US" dirty="0"/>
        </a:p>
      </dgm:t>
    </dgm:pt>
    <dgm:pt modelId="{DC8CFEC1-B22A-43C0-95F8-779C4892FF5B}" type="parTrans" cxnId="{173825A4-3551-4173-A8DE-90FA1B6B52D8}">
      <dgm:prSet/>
      <dgm:spPr/>
      <dgm:t>
        <a:bodyPr/>
        <a:lstStyle/>
        <a:p>
          <a:endParaRPr lang="en-US"/>
        </a:p>
      </dgm:t>
    </dgm:pt>
    <dgm:pt modelId="{82F0A5A3-13FA-4138-B410-148704277780}" type="sibTrans" cxnId="{173825A4-3551-4173-A8DE-90FA1B6B52D8}">
      <dgm:prSet/>
      <dgm:spPr/>
      <dgm:t>
        <a:bodyPr/>
        <a:lstStyle/>
        <a:p>
          <a:endParaRPr lang="en-US"/>
        </a:p>
      </dgm:t>
    </dgm:pt>
    <dgm:pt modelId="{24647F27-C473-4F87-8A51-05AB9FA5A2F5}">
      <dgm:prSet phldrT="[Text]"/>
      <dgm:spPr>
        <a:solidFill>
          <a:schemeClr val="accent2"/>
        </a:solidFill>
      </dgm:spPr>
      <dgm:t>
        <a:bodyPr/>
        <a:lstStyle/>
        <a:p>
          <a:r>
            <a:rPr lang="en-US" dirty="0" smtClean="0"/>
            <a:t>Read</a:t>
          </a:r>
          <a:endParaRPr lang="en-US" dirty="0"/>
        </a:p>
      </dgm:t>
    </dgm:pt>
    <dgm:pt modelId="{5BFC5CCC-EF6C-4455-B2B5-523FFB3F31B4}" type="parTrans" cxnId="{C05A30F1-8A2D-4FC1-82ED-7B962C96247B}">
      <dgm:prSet/>
      <dgm:spPr/>
      <dgm:t>
        <a:bodyPr/>
        <a:lstStyle/>
        <a:p>
          <a:endParaRPr lang="en-US"/>
        </a:p>
      </dgm:t>
    </dgm:pt>
    <dgm:pt modelId="{8DB04C9C-CA55-4DF2-BD8C-59F4466086F3}" type="sibTrans" cxnId="{C05A30F1-8A2D-4FC1-82ED-7B962C96247B}">
      <dgm:prSet/>
      <dgm:spPr/>
      <dgm:t>
        <a:bodyPr/>
        <a:lstStyle/>
        <a:p>
          <a:endParaRPr lang="en-US"/>
        </a:p>
      </dgm:t>
    </dgm:pt>
    <dgm:pt modelId="{B6D29133-F9C3-4D47-B445-5B30C5B750F0}">
      <dgm:prSet phldrT="[Text]"/>
      <dgm:spPr>
        <a:solidFill>
          <a:schemeClr val="tx1">
            <a:lumMod val="95000"/>
            <a:lumOff val="5000"/>
          </a:schemeClr>
        </a:solidFill>
      </dgm:spPr>
      <dgm:t>
        <a:bodyPr/>
        <a:lstStyle/>
        <a:p>
          <a:r>
            <a:rPr lang="en-US" dirty="0" smtClean="0"/>
            <a:t>Visual</a:t>
          </a:r>
          <a:endParaRPr lang="en-US" dirty="0"/>
        </a:p>
      </dgm:t>
    </dgm:pt>
    <dgm:pt modelId="{237231B9-EC0B-427C-A9A5-6D6ACDA32B92}" type="parTrans" cxnId="{600E9211-54C7-4477-B2B8-5E7F0E4B0E8F}">
      <dgm:prSet/>
      <dgm:spPr/>
      <dgm:t>
        <a:bodyPr/>
        <a:lstStyle/>
        <a:p>
          <a:endParaRPr lang="en-US"/>
        </a:p>
      </dgm:t>
    </dgm:pt>
    <dgm:pt modelId="{0FBFD1AE-8A7F-48CE-88AB-F342A262118C}" type="sibTrans" cxnId="{600E9211-54C7-4477-B2B8-5E7F0E4B0E8F}">
      <dgm:prSet/>
      <dgm:spPr/>
      <dgm:t>
        <a:bodyPr/>
        <a:lstStyle/>
        <a:p>
          <a:endParaRPr lang="en-US"/>
        </a:p>
      </dgm:t>
    </dgm:pt>
    <dgm:pt modelId="{1A69BC2B-35BF-484E-9FA8-7335E3C34B9A}">
      <dgm:prSet phldrT="[Text]"/>
      <dgm:spPr>
        <a:solidFill>
          <a:schemeClr val="tx1">
            <a:lumMod val="95000"/>
            <a:lumOff val="5000"/>
          </a:schemeClr>
        </a:solidFill>
      </dgm:spPr>
      <dgm:t>
        <a:bodyPr/>
        <a:lstStyle/>
        <a:p>
          <a:r>
            <a:rPr lang="en-US" dirty="0" smtClean="0"/>
            <a:t>Look at pictures</a:t>
          </a:r>
          <a:endParaRPr lang="en-US" dirty="0"/>
        </a:p>
      </dgm:t>
    </dgm:pt>
    <dgm:pt modelId="{043CFE64-999B-4BCB-A780-E9071C910AD8}" type="parTrans" cxnId="{D6282597-9E11-411C-8718-A94BA76BB688}">
      <dgm:prSet/>
      <dgm:spPr/>
      <dgm:t>
        <a:bodyPr/>
        <a:lstStyle/>
        <a:p>
          <a:endParaRPr lang="en-US"/>
        </a:p>
      </dgm:t>
    </dgm:pt>
    <dgm:pt modelId="{E9D47F88-BD0E-4B80-BFF9-101C2CD9A93D}" type="sibTrans" cxnId="{D6282597-9E11-411C-8718-A94BA76BB688}">
      <dgm:prSet/>
      <dgm:spPr/>
      <dgm:t>
        <a:bodyPr/>
        <a:lstStyle/>
        <a:p>
          <a:endParaRPr lang="en-US"/>
        </a:p>
      </dgm:t>
    </dgm:pt>
    <dgm:pt modelId="{FE2C6E6E-5701-4E1D-B3E4-4BE7BD49F83E}">
      <dgm:prSet phldrT="[Text]"/>
      <dgm:spPr>
        <a:solidFill>
          <a:srgbClr val="002060"/>
        </a:solidFill>
      </dgm:spPr>
      <dgm:t>
        <a:bodyPr/>
        <a:lstStyle/>
        <a:p>
          <a:r>
            <a:rPr lang="en-US" dirty="0" smtClean="0"/>
            <a:t>See and Hear</a:t>
          </a:r>
          <a:endParaRPr lang="en-US" dirty="0"/>
        </a:p>
      </dgm:t>
    </dgm:pt>
    <dgm:pt modelId="{BEDE4695-AD42-494D-9615-6F06FE2375DD}" type="parTrans" cxnId="{895806A1-01F8-41C7-AA9E-1D7AEE59F370}">
      <dgm:prSet/>
      <dgm:spPr/>
      <dgm:t>
        <a:bodyPr/>
        <a:lstStyle/>
        <a:p>
          <a:endParaRPr lang="en-US"/>
        </a:p>
      </dgm:t>
    </dgm:pt>
    <dgm:pt modelId="{66C053D4-7E1F-4AD8-87B9-C8228EE788A2}" type="sibTrans" cxnId="{895806A1-01F8-41C7-AA9E-1D7AEE59F370}">
      <dgm:prSet/>
      <dgm:spPr/>
      <dgm:t>
        <a:bodyPr/>
        <a:lstStyle/>
        <a:p>
          <a:endParaRPr lang="en-US"/>
        </a:p>
      </dgm:t>
    </dgm:pt>
    <dgm:pt modelId="{97B5A794-8293-48E7-B9D2-169527CE93A8}">
      <dgm:prSet phldrT="[Text]"/>
      <dgm:spPr>
        <a:solidFill>
          <a:srgbClr val="002060"/>
        </a:solidFill>
      </dgm:spPr>
      <dgm:t>
        <a:bodyPr/>
        <a:lstStyle/>
        <a:p>
          <a:r>
            <a:rPr lang="en-US" dirty="0" smtClean="0"/>
            <a:t>Watch and listen to a demonstration</a:t>
          </a:r>
          <a:endParaRPr lang="en-US" dirty="0"/>
        </a:p>
      </dgm:t>
    </dgm:pt>
    <dgm:pt modelId="{28900980-B7E3-404A-97A1-C8FCBC8001EE}" type="parTrans" cxnId="{2FE0AF84-0527-48C1-A658-B487FEA099D8}">
      <dgm:prSet/>
      <dgm:spPr/>
      <dgm:t>
        <a:bodyPr/>
        <a:lstStyle/>
        <a:p>
          <a:endParaRPr lang="en-US"/>
        </a:p>
      </dgm:t>
    </dgm:pt>
    <dgm:pt modelId="{3C543539-5699-4FFD-B35D-46EC11172B52}" type="sibTrans" cxnId="{2FE0AF84-0527-48C1-A658-B487FEA099D8}">
      <dgm:prSet/>
      <dgm:spPr/>
      <dgm:t>
        <a:bodyPr/>
        <a:lstStyle/>
        <a:p>
          <a:endParaRPr lang="en-US"/>
        </a:p>
      </dgm:t>
    </dgm:pt>
    <dgm:pt modelId="{565C030E-ECDD-4829-8362-BE491FDA9A24}">
      <dgm:prSet phldrT="[Text]"/>
      <dgm:spPr>
        <a:solidFill>
          <a:schemeClr val="bg2">
            <a:lumMod val="50000"/>
          </a:schemeClr>
        </a:solidFill>
      </dgm:spPr>
      <dgm:t>
        <a:bodyPr/>
        <a:lstStyle/>
        <a:p>
          <a:r>
            <a:rPr lang="en-US" dirty="0" smtClean="0"/>
            <a:t>Say or Write</a:t>
          </a:r>
          <a:endParaRPr lang="en-US" dirty="0"/>
        </a:p>
      </dgm:t>
    </dgm:pt>
    <dgm:pt modelId="{A2BC279A-D087-4959-B6A7-148BFEBD0644}" type="parTrans" cxnId="{6F275CEB-0E96-44AB-A4DB-82F6238EA80B}">
      <dgm:prSet/>
      <dgm:spPr/>
      <dgm:t>
        <a:bodyPr/>
        <a:lstStyle/>
        <a:p>
          <a:endParaRPr lang="en-US"/>
        </a:p>
      </dgm:t>
    </dgm:pt>
    <dgm:pt modelId="{975988E1-1FA1-4415-850F-B02A0B6F0D76}" type="sibTrans" cxnId="{6F275CEB-0E96-44AB-A4DB-82F6238EA80B}">
      <dgm:prSet/>
      <dgm:spPr/>
      <dgm:t>
        <a:bodyPr/>
        <a:lstStyle/>
        <a:p>
          <a:endParaRPr lang="en-US"/>
        </a:p>
      </dgm:t>
    </dgm:pt>
    <dgm:pt modelId="{0B88E863-C3CD-4466-8C8E-D9673F3176B3}">
      <dgm:prSet phldrT="[Text]"/>
      <dgm:spPr>
        <a:solidFill>
          <a:schemeClr val="bg2">
            <a:lumMod val="50000"/>
          </a:schemeClr>
        </a:solidFill>
      </dgm:spPr>
      <dgm:t>
        <a:bodyPr/>
        <a:lstStyle/>
        <a:p>
          <a:r>
            <a:rPr lang="en-US" dirty="0" smtClean="0"/>
            <a:t>Take notes</a:t>
          </a:r>
          <a:endParaRPr lang="en-US" dirty="0"/>
        </a:p>
      </dgm:t>
    </dgm:pt>
    <dgm:pt modelId="{F2E2986A-629C-4AE2-A561-93CA0FA3A0B4}" type="parTrans" cxnId="{05CB593E-491C-4387-8585-21E348B46449}">
      <dgm:prSet/>
      <dgm:spPr/>
      <dgm:t>
        <a:bodyPr/>
        <a:lstStyle/>
        <a:p>
          <a:endParaRPr lang="en-US"/>
        </a:p>
      </dgm:t>
    </dgm:pt>
    <dgm:pt modelId="{35C166C1-F86D-42DD-9A69-CC34F9936445}" type="sibTrans" cxnId="{05CB593E-491C-4387-8585-21E348B46449}">
      <dgm:prSet/>
      <dgm:spPr/>
      <dgm:t>
        <a:bodyPr/>
        <a:lstStyle/>
        <a:p>
          <a:endParaRPr lang="en-US"/>
        </a:p>
      </dgm:t>
    </dgm:pt>
    <dgm:pt modelId="{716648C0-9C0A-4259-B382-43E8D865491F}">
      <dgm:prSet phldrT="[Text]"/>
      <dgm:spPr>
        <a:solidFill>
          <a:srgbClr val="0070C0"/>
        </a:solidFill>
      </dgm:spPr>
      <dgm:t>
        <a:bodyPr/>
        <a:lstStyle/>
        <a:p>
          <a:r>
            <a:rPr lang="en-US" dirty="0" smtClean="0"/>
            <a:t>Kinesthetic (Experiential)</a:t>
          </a:r>
          <a:endParaRPr lang="en-US" dirty="0"/>
        </a:p>
      </dgm:t>
    </dgm:pt>
    <dgm:pt modelId="{9FFC8BCF-DD85-4D91-9040-8CE945CEEE4A}" type="parTrans" cxnId="{8460A4DB-90CE-461D-A426-DE302DF04CF0}">
      <dgm:prSet/>
      <dgm:spPr/>
      <dgm:t>
        <a:bodyPr/>
        <a:lstStyle/>
        <a:p>
          <a:endParaRPr lang="en-US"/>
        </a:p>
      </dgm:t>
    </dgm:pt>
    <dgm:pt modelId="{F0AAE68A-41BA-4473-99F1-F50F93F1E30D}" type="sibTrans" cxnId="{8460A4DB-90CE-461D-A426-DE302DF04CF0}">
      <dgm:prSet/>
      <dgm:spPr/>
      <dgm:t>
        <a:bodyPr/>
        <a:lstStyle/>
        <a:p>
          <a:endParaRPr lang="en-US"/>
        </a:p>
      </dgm:t>
    </dgm:pt>
    <dgm:pt modelId="{52A6D735-96F7-41A6-8143-E37F44B6C2A3}">
      <dgm:prSet phldrT="[Text]"/>
      <dgm:spPr>
        <a:solidFill>
          <a:srgbClr val="0070C0"/>
        </a:solidFill>
      </dgm:spPr>
      <dgm:t>
        <a:bodyPr/>
        <a:lstStyle/>
        <a:p>
          <a:r>
            <a:rPr lang="en-US" dirty="0" smtClean="0"/>
            <a:t>Simulate an experience</a:t>
          </a:r>
          <a:endParaRPr lang="en-US" dirty="0"/>
        </a:p>
      </dgm:t>
    </dgm:pt>
    <dgm:pt modelId="{7C5AB058-B204-4783-A633-5AB6686EE3D3}" type="parTrans" cxnId="{38A11C9B-EB7C-4E58-BA68-75A49C29B83B}">
      <dgm:prSet/>
      <dgm:spPr/>
      <dgm:t>
        <a:bodyPr/>
        <a:lstStyle/>
        <a:p>
          <a:endParaRPr lang="en-US"/>
        </a:p>
      </dgm:t>
    </dgm:pt>
    <dgm:pt modelId="{E13B1650-A294-4C4C-A6E8-544EE066D2BE}" type="sibTrans" cxnId="{38A11C9B-EB7C-4E58-BA68-75A49C29B83B}">
      <dgm:prSet/>
      <dgm:spPr/>
      <dgm:t>
        <a:bodyPr/>
        <a:lstStyle/>
        <a:p>
          <a:endParaRPr lang="en-US"/>
        </a:p>
      </dgm:t>
    </dgm:pt>
    <dgm:pt modelId="{5A13E010-D1E9-4115-A517-6D65AEDF2FB6}">
      <dgm:prSet phldrT="[Text]"/>
      <dgm:spPr>
        <a:solidFill>
          <a:srgbClr val="0070C0"/>
        </a:solidFill>
      </dgm:spPr>
      <dgm:t>
        <a:bodyPr/>
        <a:lstStyle/>
        <a:p>
          <a:r>
            <a:rPr lang="en-US" dirty="0" smtClean="0"/>
            <a:t>Do the real thing</a:t>
          </a:r>
          <a:endParaRPr lang="en-US" dirty="0"/>
        </a:p>
      </dgm:t>
    </dgm:pt>
    <dgm:pt modelId="{C854186E-1FF8-42F6-B005-66E1E7A4222F}" type="parTrans" cxnId="{97805902-97AA-4D3D-80BB-3079B218CDB1}">
      <dgm:prSet/>
      <dgm:spPr/>
      <dgm:t>
        <a:bodyPr/>
        <a:lstStyle/>
        <a:p>
          <a:endParaRPr lang="en-US"/>
        </a:p>
      </dgm:t>
    </dgm:pt>
    <dgm:pt modelId="{77BF2E6A-CDFE-4ED3-BB6F-4E425308A0C7}" type="sibTrans" cxnId="{97805902-97AA-4D3D-80BB-3079B218CDB1}">
      <dgm:prSet/>
      <dgm:spPr/>
      <dgm:t>
        <a:bodyPr/>
        <a:lstStyle/>
        <a:p>
          <a:endParaRPr lang="en-US"/>
        </a:p>
      </dgm:t>
    </dgm:pt>
    <dgm:pt modelId="{09FC4AEB-5FAE-40D6-915A-0D4E2E704955}">
      <dgm:prSet phldrT="[Text]"/>
      <dgm:spPr>
        <a:solidFill>
          <a:schemeClr val="tx1">
            <a:lumMod val="95000"/>
            <a:lumOff val="5000"/>
          </a:schemeClr>
        </a:solidFill>
      </dgm:spPr>
      <dgm:t>
        <a:bodyPr/>
        <a:lstStyle/>
        <a:p>
          <a:r>
            <a:rPr lang="en-US" dirty="0" smtClean="0"/>
            <a:t>Watch an event </a:t>
          </a:r>
          <a:endParaRPr lang="en-US" dirty="0"/>
        </a:p>
      </dgm:t>
    </dgm:pt>
    <dgm:pt modelId="{DE7D185D-AE9E-4266-96EB-E738733DCBA6}" type="parTrans" cxnId="{2A07A886-4EC9-4C49-9C32-8C35B9DFBA5B}">
      <dgm:prSet/>
      <dgm:spPr/>
      <dgm:t>
        <a:bodyPr/>
        <a:lstStyle/>
        <a:p>
          <a:endParaRPr lang="en-US"/>
        </a:p>
      </dgm:t>
    </dgm:pt>
    <dgm:pt modelId="{AC536922-3F17-4F9F-80DB-1EE41E853C0F}" type="sibTrans" cxnId="{2A07A886-4EC9-4C49-9C32-8C35B9DFBA5B}">
      <dgm:prSet/>
      <dgm:spPr/>
      <dgm:t>
        <a:bodyPr/>
        <a:lstStyle/>
        <a:p>
          <a:endParaRPr lang="en-US"/>
        </a:p>
      </dgm:t>
    </dgm:pt>
    <dgm:pt modelId="{E193E9DF-216A-4501-BEA1-27D46AC8E0B8}">
      <dgm:prSet phldrT="[Text]"/>
      <dgm:spPr>
        <a:solidFill>
          <a:schemeClr val="accent2"/>
        </a:solidFill>
      </dgm:spPr>
      <dgm:t>
        <a:bodyPr/>
        <a:lstStyle/>
        <a:p>
          <a:r>
            <a:rPr lang="en-US" dirty="0" smtClean="0"/>
            <a:t>Hear words</a:t>
          </a:r>
          <a:endParaRPr lang="en-US" dirty="0"/>
        </a:p>
      </dgm:t>
    </dgm:pt>
    <dgm:pt modelId="{164E91CA-BFFE-4D62-BFC2-DBA5AD205F75}" type="parTrans" cxnId="{69762A17-5675-48AF-BA3D-5643C07E7B58}">
      <dgm:prSet/>
      <dgm:spPr/>
      <dgm:t>
        <a:bodyPr/>
        <a:lstStyle/>
        <a:p>
          <a:endParaRPr lang="en-US"/>
        </a:p>
      </dgm:t>
    </dgm:pt>
    <dgm:pt modelId="{57F240CF-AD80-44CB-B00A-0DFEDF7C82DC}" type="sibTrans" cxnId="{69762A17-5675-48AF-BA3D-5643C07E7B58}">
      <dgm:prSet/>
      <dgm:spPr/>
      <dgm:t>
        <a:bodyPr/>
        <a:lstStyle/>
        <a:p>
          <a:endParaRPr lang="en-US"/>
        </a:p>
      </dgm:t>
    </dgm:pt>
    <dgm:pt modelId="{0A65BA21-579C-409A-BBD1-52B1CB74DDB5}">
      <dgm:prSet phldrT="[Text]"/>
      <dgm:spPr>
        <a:solidFill>
          <a:srgbClr val="002060"/>
        </a:solidFill>
      </dgm:spPr>
      <dgm:t>
        <a:bodyPr/>
        <a:lstStyle/>
        <a:p>
          <a:r>
            <a:rPr lang="en-US" dirty="0" smtClean="0"/>
            <a:t>Watch a video </a:t>
          </a:r>
          <a:endParaRPr lang="en-US" dirty="0"/>
        </a:p>
      </dgm:t>
    </dgm:pt>
    <dgm:pt modelId="{D4F65F9A-E791-4E82-85F8-A0DF6013F0A0}" type="parTrans" cxnId="{37571E91-AA8F-432B-B98F-237BB7B72EF2}">
      <dgm:prSet/>
      <dgm:spPr/>
      <dgm:t>
        <a:bodyPr/>
        <a:lstStyle/>
        <a:p>
          <a:endParaRPr lang="en-US"/>
        </a:p>
      </dgm:t>
    </dgm:pt>
    <dgm:pt modelId="{BFA81E7F-E81A-4531-B55B-C4BC1D67C77C}" type="sibTrans" cxnId="{37571E91-AA8F-432B-B98F-237BB7B72EF2}">
      <dgm:prSet/>
      <dgm:spPr/>
      <dgm:t>
        <a:bodyPr/>
        <a:lstStyle/>
        <a:p>
          <a:endParaRPr lang="en-US"/>
        </a:p>
      </dgm:t>
    </dgm:pt>
    <dgm:pt modelId="{D71BCCBB-0000-4367-9012-661D817CDB01}">
      <dgm:prSet phldrT="[Text]"/>
      <dgm:spPr>
        <a:solidFill>
          <a:schemeClr val="bg2">
            <a:lumMod val="50000"/>
          </a:schemeClr>
        </a:solidFill>
      </dgm:spPr>
      <dgm:t>
        <a:bodyPr/>
        <a:lstStyle/>
        <a:p>
          <a:r>
            <a:rPr lang="en-US" dirty="0" smtClean="0"/>
            <a:t>Explain a procedure </a:t>
          </a:r>
          <a:endParaRPr lang="en-US" dirty="0"/>
        </a:p>
      </dgm:t>
    </dgm:pt>
    <dgm:pt modelId="{9381D7BD-C332-4675-BA31-CC94A3586BFF}" type="parTrans" cxnId="{9D4255F7-FFD6-46C1-9B6F-62E49C44F707}">
      <dgm:prSet/>
      <dgm:spPr/>
      <dgm:t>
        <a:bodyPr/>
        <a:lstStyle/>
        <a:p>
          <a:endParaRPr lang="en-US"/>
        </a:p>
      </dgm:t>
    </dgm:pt>
    <dgm:pt modelId="{88FE0F34-6BA7-41AD-92A4-77393F7825F0}" type="sibTrans" cxnId="{9D4255F7-FFD6-46C1-9B6F-62E49C44F707}">
      <dgm:prSet/>
      <dgm:spPr/>
      <dgm:t>
        <a:bodyPr/>
        <a:lstStyle/>
        <a:p>
          <a:endParaRPr lang="en-US"/>
        </a:p>
      </dgm:t>
    </dgm:pt>
    <dgm:pt modelId="{5FB7EB07-A969-4C96-A3E8-B1C1F949FA88}" type="pres">
      <dgm:prSet presAssocID="{4E6F5A0F-92AF-4A80-817D-DCA39C313E76}" presName="linear" presStyleCnt="0">
        <dgm:presLayoutVars>
          <dgm:dir/>
          <dgm:resizeHandles val="exact"/>
        </dgm:presLayoutVars>
      </dgm:prSet>
      <dgm:spPr/>
      <dgm:t>
        <a:bodyPr/>
        <a:lstStyle/>
        <a:p>
          <a:endParaRPr lang="en-US"/>
        </a:p>
      </dgm:t>
    </dgm:pt>
    <dgm:pt modelId="{4910E518-776E-4046-B9E2-C0E4F92756E9}" type="pres">
      <dgm:prSet presAssocID="{713FA8EC-83E1-4444-B788-FE4BE41632DB}" presName="comp" presStyleCnt="0"/>
      <dgm:spPr/>
    </dgm:pt>
    <dgm:pt modelId="{88075154-78D5-4816-9F09-5DA08EDAF39A}" type="pres">
      <dgm:prSet presAssocID="{713FA8EC-83E1-4444-B788-FE4BE41632DB}" presName="box" presStyleLbl="node1" presStyleIdx="0" presStyleCnt="5" custLinFactNeighborX="-980"/>
      <dgm:spPr/>
      <dgm:t>
        <a:bodyPr/>
        <a:lstStyle/>
        <a:p>
          <a:endParaRPr lang="en-US"/>
        </a:p>
      </dgm:t>
    </dgm:pt>
    <dgm:pt modelId="{4AC03F38-7306-479A-BF93-DFDB329EE085}" type="pres">
      <dgm:prSet presAssocID="{713FA8EC-83E1-4444-B788-FE4BE41632DB}" presName="img"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Photo - 10% (vebal)"/>
        </a:ext>
      </dgm:extLst>
    </dgm:pt>
    <dgm:pt modelId="{BB7ED1B1-1224-4807-B3FA-631732DDD7CF}" type="pres">
      <dgm:prSet presAssocID="{713FA8EC-83E1-4444-B788-FE4BE41632DB}" presName="text" presStyleLbl="node1" presStyleIdx="0" presStyleCnt="5">
        <dgm:presLayoutVars>
          <dgm:bulletEnabled val="1"/>
        </dgm:presLayoutVars>
      </dgm:prSet>
      <dgm:spPr/>
      <dgm:t>
        <a:bodyPr/>
        <a:lstStyle/>
        <a:p>
          <a:endParaRPr lang="en-US"/>
        </a:p>
      </dgm:t>
    </dgm:pt>
    <dgm:pt modelId="{E741F68A-6087-461A-80FB-5BDE12602EC6}" type="pres">
      <dgm:prSet presAssocID="{82F0A5A3-13FA-4138-B410-148704277780}" presName="spacer" presStyleCnt="0"/>
      <dgm:spPr/>
    </dgm:pt>
    <dgm:pt modelId="{0E904C61-D365-460D-AA4B-A68DAF5FF4FB}" type="pres">
      <dgm:prSet presAssocID="{B6D29133-F9C3-4D47-B445-5B30C5B750F0}" presName="comp" presStyleCnt="0"/>
      <dgm:spPr/>
    </dgm:pt>
    <dgm:pt modelId="{E194276C-09CE-4F36-859E-F067A8ABDF48}" type="pres">
      <dgm:prSet presAssocID="{B6D29133-F9C3-4D47-B445-5B30C5B750F0}" presName="box" presStyleLbl="node1" presStyleIdx="1" presStyleCnt="5"/>
      <dgm:spPr/>
      <dgm:t>
        <a:bodyPr/>
        <a:lstStyle/>
        <a:p>
          <a:endParaRPr lang="en-US"/>
        </a:p>
      </dgm:t>
    </dgm:pt>
    <dgm:pt modelId="{FBD8EEA8-A1D8-4E7E-AB43-36FB9016EDB3}" type="pres">
      <dgm:prSet presAssocID="{B6D29133-F9C3-4D47-B445-5B30C5B750F0}" presName="img"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Photo - 30% (visual)"/>
        </a:ext>
      </dgm:extLst>
    </dgm:pt>
    <dgm:pt modelId="{EA041A24-76EA-4733-8C5C-D32E187EDC0C}" type="pres">
      <dgm:prSet presAssocID="{B6D29133-F9C3-4D47-B445-5B30C5B750F0}" presName="text" presStyleLbl="node1" presStyleIdx="1" presStyleCnt="5">
        <dgm:presLayoutVars>
          <dgm:bulletEnabled val="1"/>
        </dgm:presLayoutVars>
      </dgm:prSet>
      <dgm:spPr/>
      <dgm:t>
        <a:bodyPr/>
        <a:lstStyle/>
        <a:p>
          <a:endParaRPr lang="en-US"/>
        </a:p>
      </dgm:t>
    </dgm:pt>
    <dgm:pt modelId="{84060ED4-CEF5-4CDE-AB78-566F78B7F8A2}" type="pres">
      <dgm:prSet presAssocID="{0FBFD1AE-8A7F-48CE-88AB-F342A262118C}" presName="spacer" presStyleCnt="0"/>
      <dgm:spPr/>
    </dgm:pt>
    <dgm:pt modelId="{BCD08B80-03BE-48D1-914A-EB4253B76FDE}" type="pres">
      <dgm:prSet presAssocID="{FE2C6E6E-5701-4E1D-B3E4-4BE7BD49F83E}" presName="comp" presStyleCnt="0"/>
      <dgm:spPr/>
    </dgm:pt>
    <dgm:pt modelId="{1A6720AC-65E4-424E-B95D-009475223135}" type="pres">
      <dgm:prSet presAssocID="{FE2C6E6E-5701-4E1D-B3E4-4BE7BD49F83E}" presName="box" presStyleLbl="node1" presStyleIdx="2" presStyleCnt="5"/>
      <dgm:spPr/>
      <dgm:t>
        <a:bodyPr/>
        <a:lstStyle/>
        <a:p>
          <a:endParaRPr lang="en-US"/>
        </a:p>
      </dgm:t>
    </dgm:pt>
    <dgm:pt modelId="{B65B44F9-B62E-4E55-A089-9BF200CBCA6C}" type="pres">
      <dgm:prSet presAssocID="{FE2C6E6E-5701-4E1D-B3E4-4BE7BD49F83E}" presName="img"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Photo - 50% (see and hear)"/>
        </a:ext>
      </dgm:extLst>
    </dgm:pt>
    <dgm:pt modelId="{D50C54BF-C3B3-405B-A54D-953341286172}" type="pres">
      <dgm:prSet presAssocID="{FE2C6E6E-5701-4E1D-B3E4-4BE7BD49F83E}" presName="text" presStyleLbl="node1" presStyleIdx="2" presStyleCnt="5">
        <dgm:presLayoutVars>
          <dgm:bulletEnabled val="1"/>
        </dgm:presLayoutVars>
      </dgm:prSet>
      <dgm:spPr/>
      <dgm:t>
        <a:bodyPr/>
        <a:lstStyle/>
        <a:p>
          <a:endParaRPr lang="en-US"/>
        </a:p>
      </dgm:t>
    </dgm:pt>
    <dgm:pt modelId="{6A67FB06-5C65-4D69-B4F3-2C6DABD0C52A}" type="pres">
      <dgm:prSet presAssocID="{66C053D4-7E1F-4AD8-87B9-C8228EE788A2}" presName="spacer" presStyleCnt="0"/>
      <dgm:spPr/>
    </dgm:pt>
    <dgm:pt modelId="{B0E703FA-EB2A-4734-8598-DA03E31F8E54}" type="pres">
      <dgm:prSet presAssocID="{565C030E-ECDD-4829-8362-BE491FDA9A24}" presName="comp" presStyleCnt="0"/>
      <dgm:spPr/>
    </dgm:pt>
    <dgm:pt modelId="{CFA1818E-97DB-4753-9A7E-38F2CE52F171}" type="pres">
      <dgm:prSet presAssocID="{565C030E-ECDD-4829-8362-BE491FDA9A24}" presName="box" presStyleLbl="node1" presStyleIdx="3" presStyleCnt="5"/>
      <dgm:spPr/>
      <dgm:t>
        <a:bodyPr/>
        <a:lstStyle/>
        <a:p>
          <a:endParaRPr lang="en-US"/>
        </a:p>
      </dgm:t>
    </dgm:pt>
    <dgm:pt modelId="{CE4E94EE-0EF4-4140-96BB-232B785009DA}" type="pres">
      <dgm:prSet presAssocID="{565C030E-ECDD-4829-8362-BE491FDA9A24}" presName="img"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Photo - 70% say or write"/>
        </a:ext>
      </dgm:extLst>
    </dgm:pt>
    <dgm:pt modelId="{1F3BB6AF-8E1F-4FCC-884A-942DED9E9539}" type="pres">
      <dgm:prSet presAssocID="{565C030E-ECDD-4829-8362-BE491FDA9A24}" presName="text" presStyleLbl="node1" presStyleIdx="3" presStyleCnt="5">
        <dgm:presLayoutVars>
          <dgm:bulletEnabled val="1"/>
        </dgm:presLayoutVars>
      </dgm:prSet>
      <dgm:spPr/>
      <dgm:t>
        <a:bodyPr/>
        <a:lstStyle/>
        <a:p>
          <a:endParaRPr lang="en-US"/>
        </a:p>
      </dgm:t>
    </dgm:pt>
    <dgm:pt modelId="{1A3342F7-5009-46BC-907B-E91925F10DCC}" type="pres">
      <dgm:prSet presAssocID="{975988E1-1FA1-4415-850F-B02A0B6F0D76}" presName="spacer" presStyleCnt="0"/>
      <dgm:spPr/>
    </dgm:pt>
    <dgm:pt modelId="{27E590EB-7D9B-4347-A954-E40D035AD2A1}" type="pres">
      <dgm:prSet presAssocID="{716648C0-9C0A-4259-B382-43E8D865491F}" presName="comp" presStyleCnt="0"/>
      <dgm:spPr/>
    </dgm:pt>
    <dgm:pt modelId="{3683661D-05B1-496A-B234-FF61A984B0AA}" type="pres">
      <dgm:prSet presAssocID="{716648C0-9C0A-4259-B382-43E8D865491F}" presName="box" presStyleLbl="node1" presStyleIdx="4" presStyleCnt="5"/>
      <dgm:spPr/>
      <dgm:t>
        <a:bodyPr/>
        <a:lstStyle/>
        <a:p>
          <a:endParaRPr lang="en-US"/>
        </a:p>
      </dgm:t>
    </dgm:pt>
    <dgm:pt modelId="{2DE21898-3D59-4E6E-A040-538584649AC0}" type="pres">
      <dgm:prSet presAssocID="{716648C0-9C0A-4259-B382-43E8D865491F}" presName="img"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Photo - 90% (kinesthetic)"/>
        </a:ext>
      </dgm:extLst>
    </dgm:pt>
    <dgm:pt modelId="{2D000ECB-DB69-4782-BC15-EF8FCFEED9B3}" type="pres">
      <dgm:prSet presAssocID="{716648C0-9C0A-4259-B382-43E8D865491F}" presName="text" presStyleLbl="node1" presStyleIdx="4" presStyleCnt="5">
        <dgm:presLayoutVars>
          <dgm:bulletEnabled val="1"/>
        </dgm:presLayoutVars>
      </dgm:prSet>
      <dgm:spPr/>
      <dgm:t>
        <a:bodyPr/>
        <a:lstStyle/>
        <a:p>
          <a:endParaRPr lang="en-US"/>
        </a:p>
      </dgm:t>
    </dgm:pt>
  </dgm:ptLst>
  <dgm:cxnLst>
    <dgm:cxn modelId="{ACC68B9F-F3A1-46CC-B7AE-CC69574149DA}" type="presOf" srcId="{FE2C6E6E-5701-4E1D-B3E4-4BE7BD49F83E}" destId="{D50C54BF-C3B3-405B-A54D-953341286172}" srcOrd="1" destOrd="0" presId="urn:microsoft.com/office/officeart/2005/8/layout/vList4"/>
    <dgm:cxn modelId="{37571E91-AA8F-432B-B98F-237BB7B72EF2}" srcId="{FE2C6E6E-5701-4E1D-B3E4-4BE7BD49F83E}" destId="{0A65BA21-579C-409A-BBD1-52B1CB74DDB5}" srcOrd="1" destOrd="0" parTransId="{D4F65F9A-E791-4E82-85F8-A0DF6013F0A0}" sibTransId="{BFA81E7F-E81A-4531-B55B-C4BC1D67C77C}"/>
    <dgm:cxn modelId="{AB1618B0-62C7-4299-8C1D-FF53D7EEABB7}" type="presOf" srcId="{713FA8EC-83E1-4444-B788-FE4BE41632DB}" destId="{BB7ED1B1-1224-4807-B3FA-631732DDD7CF}" srcOrd="1" destOrd="0" presId="urn:microsoft.com/office/officeart/2005/8/layout/vList4"/>
    <dgm:cxn modelId="{3DCA9B6B-4D84-4489-967C-DFB69E045164}" type="presOf" srcId="{713FA8EC-83E1-4444-B788-FE4BE41632DB}" destId="{88075154-78D5-4816-9F09-5DA08EDAF39A}" srcOrd="0" destOrd="0" presId="urn:microsoft.com/office/officeart/2005/8/layout/vList4"/>
    <dgm:cxn modelId="{2FE0AF84-0527-48C1-A658-B487FEA099D8}" srcId="{FE2C6E6E-5701-4E1D-B3E4-4BE7BD49F83E}" destId="{97B5A794-8293-48E7-B9D2-169527CE93A8}" srcOrd="0" destOrd="0" parTransId="{28900980-B7E3-404A-97A1-C8FCBC8001EE}" sibTransId="{3C543539-5699-4FFD-B35D-46EC11172B52}"/>
    <dgm:cxn modelId="{05CB593E-491C-4387-8585-21E348B46449}" srcId="{565C030E-ECDD-4829-8362-BE491FDA9A24}" destId="{0B88E863-C3CD-4466-8C8E-D9673F3176B3}" srcOrd="0" destOrd="0" parTransId="{F2E2986A-629C-4AE2-A561-93CA0FA3A0B4}" sibTransId="{35C166C1-F86D-42DD-9A69-CC34F9936445}"/>
    <dgm:cxn modelId="{B40AA9D7-4C26-4F8A-8FD5-452D2723332A}" type="presOf" srcId="{52A6D735-96F7-41A6-8143-E37F44B6C2A3}" destId="{2D000ECB-DB69-4782-BC15-EF8FCFEED9B3}" srcOrd="1" destOrd="1" presId="urn:microsoft.com/office/officeart/2005/8/layout/vList4"/>
    <dgm:cxn modelId="{69762A17-5675-48AF-BA3D-5643C07E7B58}" srcId="{713FA8EC-83E1-4444-B788-FE4BE41632DB}" destId="{E193E9DF-216A-4501-BEA1-27D46AC8E0B8}" srcOrd="1" destOrd="0" parTransId="{164E91CA-BFFE-4D62-BFC2-DBA5AD205F75}" sibTransId="{57F240CF-AD80-44CB-B00A-0DFEDF7C82DC}"/>
    <dgm:cxn modelId="{97805902-97AA-4D3D-80BB-3079B218CDB1}" srcId="{716648C0-9C0A-4259-B382-43E8D865491F}" destId="{5A13E010-D1E9-4115-A517-6D65AEDF2FB6}" srcOrd="1" destOrd="0" parTransId="{C854186E-1FF8-42F6-B005-66E1E7A4222F}" sibTransId="{77BF2E6A-CDFE-4ED3-BB6F-4E425308A0C7}"/>
    <dgm:cxn modelId="{8ECE803A-32A2-45D3-80DB-0C8D7A866CF2}" type="presOf" srcId="{1A69BC2B-35BF-484E-9FA8-7335E3C34B9A}" destId="{EA041A24-76EA-4733-8C5C-D32E187EDC0C}" srcOrd="1" destOrd="1" presId="urn:microsoft.com/office/officeart/2005/8/layout/vList4"/>
    <dgm:cxn modelId="{9D4255F7-FFD6-46C1-9B6F-62E49C44F707}" srcId="{565C030E-ECDD-4829-8362-BE491FDA9A24}" destId="{D71BCCBB-0000-4367-9012-661D817CDB01}" srcOrd="1" destOrd="0" parTransId="{9381D7BD-C332-4675-BA31-CC94A3586BFF}" sibTransId="{88FE0F34-6BA7-41AD-92A4-77393F7825F0}"/>
    <dgm:cxn modelId="{8B200116-F73A-43B2-B2D7-C04D481CF6ED}" type="presOf" srcId="{0B88E863-C3CD-4466-8C8E-D9673F3176B3}" destId="{CFA1818E-97DB-4753-9A7E-38F2CE52F171}" srcOrd="0" destOrd="1" presId="urn:microsoft.com/office/officeart/2005/8/layout/vList4"/>
    <dgm:cxn modelId="{E17CC9AE-0609-43EA-A676-3E62A14B2E99}" type="presOf" srcId="{565C030E-ECDD-4829-8362-BE491FDA9A24}" destId="{1F3BB6AF-8E1F-4FCC-884A-942DED9E9539}" srcOrd="1" destOrd="0" presId="urn:microsoft.com/office/officeart/2005/8/layout/vList4"/>
    <dgm:cxn modelId="{A1972BC7-543D-4642-94C3-8CBC0FECDE22}" type="presOf" srcId="{4E6F5A0F-92AF-4A80-817D-DCA39C313E76}" destId="{5FB7EB07-A969-4C96-A3E8-B1C1F949FA88}" srcOrd="0" destOrd="0" presId="urn:microsoft.com/office/officeart/2005/8/layout/vList4"/>
    <dgm:cxn modelId="{8460A4DB-90CE-461D-A426-DE302DF04CF0}" srcId="{4E6F5A0F-92AF-4A80-817D-DCA39C313E76}" destId="{716648C0-9C0A-4259-B382-43E8D865491F}" srcOrd="4" destOrd="0" parTransId="{9FFC8BCF-DD85-4D91-9040-8CE945CEEE4A}" sibTransId="{F0AAE68A-41BA-4473-99F1-F50F93F1E30D}"/>
    <dgm:cxn modelId="{D6282597-9E11-411C-8718-A94BA76BB688}" srcId="{B6D29133-F9C3-4D47-B445-5B30C5B750F0}" destId="{1A69BC2B-35BF-484E-9FA8-7335E3C34B9A}" srcOrd="0" destOrd="0" parTransId="{043CFE64-999B-4BCB-A780-E9071C910AD8}" sibTransId="{E9D47F88-BD0E-4B80-BFF9-101C2CD9A93D}"/>
    <dgm:cxn modelId="{B6E5A246-E435-41A3-932E-D958629759D0}" type="presOf" srcId="{0B88E863-C3CD-4466-8C8E-D9673F3176B3}" destId="{1F3BB6AF-8E1F-4FCC-884A-942DED9E9539}" srcOrd="1" destOrd="1" presId="urn:microsoft.com/office/officeart/2005/8/layout/vList4"/>
    <dgm:cxn modelId="{CB7F6893-77C7-46A4-9F8A-49C4956BE513}" type="presOf" srcId="{E193E9DF-216A-4501-BEA1-27D46AC8E0B8}" destId="{88075154-78D5-4816-9F09-5DA08EDAF39A}" srcOrd="0" destOrd="2" presId="urn:microsoft.com/office/officeart/2005/8/layout/vList4"/>
    <dgm:cxn modelId="{9D0200C9-4A36-41AA-939C-36380196FC8A}" type="presOf" srcId="{1A69BC2B-35BF-484E-9FA8-7335E3C34B9A}" destId="{E194276C-09CE-4F36-859E-F067A8ABDF48}" srcOrd="0" destOrd="1" presId="urn:microsoft.com/office/officeart/2005/8/layout/vList4"/>
    <dgm:cxn modelId="{803D85CF-D10C-4DD2-A2B4-E91F5E1B8057}" type="presOf" srcId="{716648C0-9C0A-4259-B382-43E8D865491F}" destId="{2D000ECB-DB69-4782-BC15-EF8FCFEED9B3}" srcOrd="1" destOrd="0" presId="urn:microsoft.com/office/officeart/2005/8/layout/vList4"/>
    <dgm:cxn modelId="{71BBF48C-CB62-4C20-A1C6-68AEA054B0A4}" type="presOf" srcId="{E193E9DF-216A-4501-BEA1-27D46AC8E0B8}" destId="{BB7ED1B1-1224-4807-B3FA-631732DDD7CF}" srcOrd="1" destOrd="2" presId="urn:microsoft.com/office/officeart/2005/8/layout/vList4"/>
    <dgm:cxn modelId="{CF1BBAEA-C96D-40C6-90F7-5D6A4773F3E5}" type="presOf" srcId="{5A13E010-D1E9-4115-A517-6D65AEDF2FB6}" destId="{2D000ECB-DB69-4782-BC15-EF8FCFEED9B3}" srcOrd="1" destOrd="2" presId="urn:microsoft.com/office/officeart/2005/8/layout/vList4"/>
    <dgm:cxn modelId="{D09AD02F-C22D-4E4D-8EEB-4BCAAC5B8175}" type="presOf" srcId="{24647F27-C473-4F87-8A51-05AB9FA5A2F5}" destId="{BB7ED1B1-1224-4807-B3FA-631732DDD7CF}" srcOrd="1" destOrd="1" presId="urn:microsoft.com/office/officeart/2005/8/layout/vList4"/>
    <dgm:cxn modelId="{850F2C17-CE01-4119-BC66-D0A90DC86BEA}" type="presOf" srcId="{716648C0-9C0A-4259-B382-43E8D865491F}" destId="{3683661D-05B1-496A-B234-FF61A984B0AA}" srcOrd="0" destOrd="0" presId="urn:microsoft.com/office/officeart/2005/8/layout/vList4"/>
    <dgm:cxn modelId="{DA062CB7-408A-4180-BADA-3874A4A8A814}" type="presOf" srcId="{FE2C6E6E-5701-4E1D-B3E4-4BE7BD49F83E}" destId="{1A6720AC-65E4-424E-B95D-009475223135}" srcOrd="0" destOrd="0" presId="urn:microsoft.com/office/officeart/2005/8/layout/vList4"/>
    <dgm:cxn modelId="{F436BF01-4231-408F-BCD0-6858538117BC}" type="presOf" srcId="{B6D29133-F9C3-4D47-B445-5B30C5B750F0}" destId="{E194276C-09CE-4F36-859E-F067A8ABDF48}" srcOrd="0" destOrd="0" presId="urn:microsoft.com/office/officeart/2005/8/layout/vList4"/>
    <dgm:cxn modelId="{B260A6AC-8BFC-4FBD-BCF6-BFE4C1AAF7A0}" type="presOf" srcId="{97B5A794-8293-48E7-B9D2-169527CE93A8}" destId="{D50C54BF-C3B3-405B-A54D-953341286172}" srcOrd="1" destOrd="1" presId="urn:microsoft.com/office/officeart/2005/8/layout/vList4"/>
    <dgm:cxn modelId="{382E701D-20E6-4700-A85A-46EB172E3B05}" type="presOf" srcId="{5A13E010-D1E9-4115-A517-6D65AEDF2FB6}" destId="{3683661D-05B1-496A-B234-FF61A984B0AA}" srcOrd="0" destOrd="2" presId="urn:microsoft.com/office/officeart/2005/8/layout/vList4"/>
    <dgm:cxn modelId="{7BD8B432-C0E7-440B-B5A6-22C81473DC17}" type="presOf" srcId="{D71BCCBB-0000-4367-9012-661D817CDB01}" destId="{CFA1818E-97DB-4753-9A7E-38F2CE52F171}" srcOrd="0" destOrd="2" presId="urn:microsoft.com/office/officeart/2005/8/layout/vList4"/>
    <dgm:cxn modelId="{9EEBFB6A-02A5-4DFE-A9BF-6DF2CF30DDB6}" type="presOf" srcId="{D71BCCBB-0000-4367-9012-661D817CDB01}" destId="{1F3BB6AF-8E1F-4FCC-884A-942DED9E9539}" srcOrd="1" destOrd="2" presId="urn:microsoft.com/office/officeart/2005/8/layout/vList4"/>
    <dgm:cxn modelId="{38A11C9B-EB7C-4E58-BA68-75A49C29B83B}" srcId="{716648C0-9C0A-4259-B382-43E8D865491F}" destId="{52A6D735-96F7-41A6-8143-E37F44B6C2A3}" srcOrd="0" destOrd="0" parTransId="{7C5AB058-B204-4783-A633-5AB6686EE3D3}" sibTransId="{E13B1650-A294-4C4C-A6E8-544EE066D2BE}"/>
    <dgm:cxn modelId="{34456D02-265C-4238-9AA9-B7DCEE9F6C41}" type="presOf" srcId="{24647F27-C473-4F87-8A51-05AB9FA5A2F5}" destId="{88075154-78D5-4816-9F09-5DA08EDAF39A}" srcOrd="0" destOrd="1" presId="urn:microsoft.com/office/officeart/2005/8/layout/vList4"/>
    <dgm:cxn modelId="{368614A6-87D0-4FEF-8A1A-A94784434998}" type="presOf" srcId="{52A6D735-96F7-41A6-8143-E37F44B6C2A3}" destId="{3683661D-05B1-496A-B234-FF61A984B0AA}" srcOrd="0" destOrd="1" presId="urn:microsoft.com/office/officeart/2005/8/layout/vList4"/>
    <dgm:cxn modelId="{173825A4-3551-4173-A8DE-90FA1B6B52D8}" srcId="{4E6F5A0F-92AF-4A80-817D-DCA39C313E76}" destId="{713FA8EC-83E1-4444-B788-FE4BE41632DB}" srcOrd="0" destOrd="0" parTransId="{DC8CFEC1-B22A-43C0-95F8-779C4892FF5B}" sibTransId="{82F0A5A3-13FA-4138-B410-148704277780}"/>
    <dgm:cxn modelId="{E8E75F55-F995-4CFC-992E-C0B64B1A7456}" type="presOf" srcId="{97B5A794-8293-48E7-B9D2-169527CE93A8}" destId="{1A6720AC-65E4-424E-B95D-009475223135}" srcOrd="0" destOrd="1" presId="urn:microsoft.com/office/officeart/2005/8/layout/vList4"/>
    <dgm:cxn modelId="{600E9211-54C7-4477-B2B8-5E7F0E4B0E8F}" srcId="{4E6F5A0F-92AF-4A80-817D-DCA39C313E76}" destId="{B6D29133-F9C3-4D47-B445-5B30C5B750F0}" srcOrd="1" destOrd="0" parTransId="{237231B9-EC0B-427C-A9A5-6D6ACDA32B92}" sibTransId="{0FBFD1AE-8A7F-48CE-88AB-F342A262118C}"/>
    <dgm:cxn modelId="{C05A30F1-8A2D-4FC1-82ED-7B962C96247B}" srcId="{713FA8EC-83E1-4444-B788-FE4BE41632DB}" destId="{24647F27-C473-4F87-8A51-05AB9FA5A2F5}" srcOrd="0" destOrd="0" parTransId="{5BFC5CCC-EF6C-4455-B2B5-523FFB3F31B4}" sibTransId="{8DB04C9C-CA55-4DF2-BD8C-59F4466086F3}"/>
    <dgm:cxn modelId="{1701CEDB-E2BF-469B-926D-0BDF26BB0EF5}" type="presOf" srcId="{B6D29133-F9C3-4D47-B445-5B30C5B750F0}" destId="{EA041A24-76EA-4733-8C5C-D32E187EDC0C}" srcOrd="1" destOrd="0" presId="urn:microsoft.com/office/officeart/2005/8/layout/vList4"/>
    <dgm:cxn modelId="{02D9BD29-EE15-43C8-8E99-68FD94F4BE28}" type="presOf" srcId="{565C030E-ECDD-4829-8362-BE491FDA9A24}" destId="{CFA1818E-97DB-4753-9A7E-38F2CE52F171}" srcOrd="0" destOrd="0" presId="urn:microsoft.com/office/officeart/2005/8/layout/vList4"/>
    <dgm:cxn modelId="{2A07A886-4EC9-4C49-9C32-8C35B9DFBA5B}" srcId="{B6D29133-F9C3-4D47-B445-5B30C5B750F0}" destId="{09FC4AEB-5FAE-40D6-915A-0D4E2E704955}" srcOrd="1" destOrd="0" parTransId="{DE7D185D-AE9E-4266-96EB-E738733DCBA6}" sibTransId="{AC536922-3F17-4F9F-80DB-1EE41E853C0F}"/>
    <dgm:cxn modelId="{52388BFF-59AC-497F-B942-3FF9479E2D5C}" type="presOf" srcId="{0A65BA21-579C-409A-BBD1-52B1CB74DDB5}" destId="{D50C54BF-C3B3-405B-A54D-953341286172}" srcOrd="1" destOrd="2" presId="urn:microsoft.com/office/officeart/2005/8/layout/vList4"/>
    <dgm:cxn modelId="{2200EEA0-427C-4661-B768-491127E02D04}" type="presOf" srcId="{09FC4AEB-5FAE-40D6-915A-0D4E2E704955}" destId="{EA041A24-76EA-4733-8C5C-D32E187EDC0C}" srcOrd="1" destOrd="2" presId="urn:microsoft.com/office/officeart/2005/8/layout/vList4"/>
    <dgm:cxn modelId="{6F275CEB-0E96-44AB-A4DB-82F6238EA80B}" srcId="{4E6F5A0F-92AF-4A80-817D-DCA39C313E76}" destId="{565C030E-ECDD-4829-8362-BE491FDA9A24}" srcOrd="3" destOrd="0" parTransId="{A2BC279A-D087-4959-B6A7-148BFEBD0644}" sibTransId="{975988E1-1FA1-4415-850F-B02A0B6F0D76}"/>
    <dgm:cxn modelId="{895806A1-01F8-41C7-AA9E-1D7AEE59F370}" srcId="{4E6F5A0F-92AF-4A80-817D-DCA39C313E76}" destId="{FE2C6E6E-5701-4E1D-B3E4-4BE7BD49F83E}" srcOrd="2" destOrd="0" parTransId="{BEDE4695-AD42-494D-9615-6F06FE2375DD}" sibTransId="{66C053D4-7E1F-4AD8-87B9-C8228EE788A2}"/>
    <dgm:cxn modelId="{C54B4E5F-203A-4F4E-8766-710367B2DF65}" type="presOf" srcId="{09FC4AEB-5FAE-40D6-915A-0D4E2E704955}" destId="{E194276C-09CE-4F36-859E-F067A8ABDF48}" srcOrd="0" destOrd="2" presId="urn:microsoft.com/office/officeart/2005/8/layout/vList4"/>
    <dgm:cxn modelId="{AFA157AE-0E31-4271-B4D8-97EADC4B9AC9}" type="presOf" srcId="{0A65BA21-579C-409A-BBD1-52B1CB74DDB5}" destId="{1A6720AC-65E4-424E-B95D-009475223135}" srcOrd="0" destOrd="2" presId="urn:microsoft.com/office/officeart/2005/8/layout/vList4"/>
    <dgm:cxn modelId="{00EACD16-A5F4-4EB8-908C-60E473BBBECD}" type="presParOf" srcId="{5FB7EB07-A969-4C96-A3E8-B1C1F949FA88}" destId="{4910E518-776E-4046-B9E2-C0E4F92756E9}" srcOrd="0" destOrd="0" presId="urn:microsoft.com/office/officeart/2005/8/layout/vList4"/>
    <dgm:cxn modelId="{3B934137-AE01-44DC-9D6A-10965C605E13}" type="presParOf" srcId="{4910E518-776E-4046-B9E2-C0E4F92756E9}" destId="{88075154-78D5-4816-9F09-5DA08EDAF39A}" srcOrd="0" destOrd="0" presId="urn:microsoft.com/office/officeart/2005/8/layout/vList4"/>
    <dgm:cxn modelId="{A8943735-1CC9-4D57-99E2-59705EEAC559}" type="presParOf" srcId="{4910E518-776E-4046-B9E2-C0E4F92756E9}" destId="{4AC03F38-7306-479A-BF93-DFDB329EE085}" srcOrd="1" destOrd="0" presId="urn:microsoft.com/office/officeart/2005/8/layout/vList4"/>
    <dgm:cxn modelId="{7D2ED8BB-EFC2-4623-960A-C95A1E31D500}" type="presParOf" srcId="{4910E518-776E-4046-B9E2-C0E4F92756E9}" destId="{BB7ED1B1-1224-4807-B3FA-631732DDD7CF}" srcOrd="2" destOrd="0" presId="urn:microsoft.com/office/officeart/2005/8/layout/vList4"/>
    <dgm:cxn modelId="{DD1B3BDB-D6D3-40FB-8055-606B28BA6FB3}" type="presParOf" srcId="{5FB7EB07-A969-4C96-A3E8-B1C1F949FA88}" destId="{E741F68A-6087-461A-80FB-5BDE12602EC6}" srcOrd="1" destOrd="0" presId="urn:microsoft.com/office/officeart/2005/8/layout/vList4"/>
    <dgm:cxn modelId="{24EB9A18-392A-4F10-9020-0CF9A41B6F92}" type="presParOf" srcId="{5FB7EB07-A969-4C96-A3E8-B1C1F949FA88}" destId="{0E904C61-D365-460D-AA4B-A68DAF5FF4FB}" srcOrd="2" destOrd="0" presId="urn:microsoft.com/office/officeart/2005/8/layout/vList4"/>
    <dgm:cxn modelId="{D1F8F93B-F00E-4D73-9131-6C2834710D10}" type="presParOf" srcId="{0E904C61-D365-460D-AA4B-A68DAF5FF4FB}" destId="{E194276C-09CE-4F36-859E-F067A8ABDF48}" srcOrd="0" destOrd="0" presId="urn:microsoft.com/office/officeart/2005/8/layout/vList4"/>
    <dgm:cxn modelId="{E107B5A8-00A9-45AE-8DF5-677E1686D2CB}" type="presParOf" srcId="{0E904C61-D365-460D-AA4B-A68DAF5FF4FB}" destId="{FBD8EEA8-A1D8-4E7E-AB43-36FB9016EDB3}" srcOrd="1" destOrd="0" presId="urn:microsoft.com/office/officeart/2005/8/layout/vList4"/>
    <dgm:cxn modelId="{2453168F-A5D5-4498-8B3C-05B6A04EE097}" type="presParOf" srcId="{0E904C61-D365-460D-AA4B-A68DAF5FF4FB}" destId="{EA041A24-76EA-4733-8C5C-D32E187EDC0C}" srcOrd="2" destOrd="0" presId="urn:microsoft.com/office/officeart/2005/8/layout/vList4"/>
    <dgm:cxn modelId="{220B74D2-D36D-4AD9-B57E-F40C9EA76367}" type="presParOf" srcId="{5FB7EB07-A969-4C96-A3E8-B1C1F949FA88}" destId="{84060ED4-CEF5-4CDE-AB78-566F78B7F8A2}" srcOrd="3" destOrd="0" presId="urn:microsoft.com/office/officeart/2005/8/layout/vList4"/>
    <dgm:cxn modelId="{45C3023F-0C77-4DE9-9E63-C3359AEBDB8F}" type="presParOf" srcId="{5FB7EB07-A969-4C96-A3E8-B1C1F949FA88}" destId="{BCD08B80-03BE-48D1-914A-EB4253B76FDE}" srcOrd="4" destOrd="0" presId="urn:microsoft.com/office/officeart/2005/8/layout/vList4"/>
    <dgm:cxn modelId="{C4BCF02B-FC8C-43D1-8C08-F9FD3E22ABB2}" type="presParOf" srcId="{BCD08B80-03BE-48D1-914A-EB4253B76FDE}" destId="{1A6720AC-65E4-424E-B95D-009475223135}" srcOrd="0" destOrd="0" presId="urn:microsoft.com/office/officeart/2005/8/layout/vList4"/>
    <dgm:cxn modelId="{58BAC003-E42D-4B61-80AD-1F615F55CED0}" type="presParOf" srcId="{BCD08B80-03BE-48D1-914A-EB4253B76FDE}" destId="{B65B44F9-B62E-4E55-A089-9BF200CBCA6C}" srcOrd="1" destOrd="0" presId="urn:microsoft.com/office/officeart/2005/8/layout/vList4"/>
    <dgm:cxn modelId="{C4E22AE9-3C3B-4A39-80A8-6108E2A90CA4}" type="presParOf" srcId="{BCD08B80-03BE-48D1-914A-EB4253B76FDE}" destId="{D50C54BF-C3B3-405B-A54D-953341286172}" srcOrd="2" destOrd="0" presId="urn:microsoft.com/office/officeart/2005/8/layout/vList4"/>
    <dgm:cxn modelId="{61E95345-CCDB-41DA-8D9A-99AEE5E62B93}" type="presParOf" srcId="{5FB7EB07-A969-4C96-A3E8-B1C1F949FA88}" destId="{6A67FB06-5C65-4D69-B4F3-2C6DABD0C52A}" srcOrd="5" destOrd="0" presId="urn:microsoft.com/office/officeart/2005/8/layout/vList4"/>
    <dgm:cxn modelId="{05ADADC0-FEAC-4401-B9CD-CD8B37DED1E3}" type="presParOf" srcId="{5FB7EB07-A969-4C96-A3E8-B1C1F949FA88}" destId="{B0E703FA-EB2A-4734-8598-DA03E31F8E54}" srcOrd="6" destOrd="0" presId="urn:microsoft.com/office/officeart/2005/8/layout/vList4"/>
    <dgm:cxn modelId="{D4F0F088-A0C2-4DA0-BA15-30790F031D3B}" type="presParOf" srcId="{B0E703FA-EB2A-4734-8598-DA03E31F8E54}" destId="{CFA1818E-97DB-4753-9A7E-38F2CE52F171}" srcOrd="0" destOrd="0" presId="urn:microsoft.com/office/officeart/2005/8/layout/vList4"/>
    <dgm:cxn modelId="{2FC40DF2-E51E-4DAE-AFBE-AFE5CA43F040}" type="presParOf" srcId="{B0E703FA-EB2A-4734-8598-DA03E31F8E54}" destId="{CE4E94EE-0EF4-4140-96BB-232B785009DA}" srcOrd="1" destOrd="0" presId="urn:microsoft.com/office/officeart/2005/8/layout/vList4"/>
    <dgm:cxn modelId="{6A35D93B-3742-43BA-A604-8B245F99B50D}" type="presParOf" srcId="{B0E703FA-EB2A-4734-8598-DA03E31F8E54}" destId="{1F3BB6AF-8E1F-4FCC-884A-942DED9E9539}" srcOrd="2" destOrd="0" presId="urn:microsoft.com/office/officeart/2005/8/layout/vList4"/>
    <dgm:cxn modelId="{F0456623-7A96-4CF9-9878-2DFE687CF51F}" type="presParOf" srcId="{5FB7EB07-A969-4C96-A3E8-B1C1F949FA88}" destId="{1A3342F7-5009-46BC-907B-E91925F10DCC}" srcOrd="7" destOrd="0" presId="urn:microsoft.com/office/officeart/2005/8/layout/vList4"/>
    <dgm:cxn modelId="{E10DD0B2-01FC-466C-A5B9-A98DA5B7464E}" type="presParOf" srcId="{5FB7EB07-A969-4C96-A3E8-B1C1F949FA88}" destId="{27E590EB-7D9B-4347-A954-E40D035AD2A1}" srcOrd="8" destOrd="0" presId="urn:microsoft.com/office/officeart/2005/8/layout/vList4"/>
    <dgm:cxn modelId="{42FD7297-06EC-4746-B43A-2FE94D270301}" type="presParOf" srcId="{27E590EB-7D9B-4347-A954-E40D035AD2A1}" destId="{3683661D-05B1-496A-B234-FF61A984B0AA}" srcOrd="0" destOrd="0" presId="urn:microsoft.com/office/officeart/2005/8/layout/vList4"/>
    <dgm:cxn modelId="{4CB81F99-D5B3-4C4A-A8AC-C5F2FE5D8AB9}" type="presParOf" srcId="{27E590EB-7D9B-4347-A954-E40D035AD2A1}" destId="{2DE21898-3D59-4E6E-A040-538584649AC0}" srcOrd="1" destOrd="0" presId="urn:microsoft.com/office/officeart/2005/8/layout/vList4"/>
    <dgm:cxn modelId="{6D0753CA-B07B-4939-8EEB-E11FA0F06DCC}" type="presParOf" srcId="{27E590EB-7D9B-4347-A954-E40D035AD2A1}" destId="{2D000ECB-DB69-4782-BC15-EF8FCFEED9B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6F5A0F-92AF-4A80-817D-DCA39C313E7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13FA8EC-83E1-4444-B788-FE4BE41632DB}">
      <dgm:prSet phldrT="[Text]"/>
      <dgm:spPr>
        <a:solidFill>
          <a:schemeClr val="accent2"/>
        </a:solidFill>
      </dgm:spPr>
      <dgm:t>
        <a:bodyPr/>
        <a:lstStyle/>
        <a:p>
          <a:r>
            <a:rPr lang="en-US" dirty="0" smtClean="0"/>
            <a:t>Verbal</a:t>
          </a:r>
          <a:endParaRPr lang="en-US" dirty="0"/>
        </a:p>
      </dgm:t>
      <dgm:extLst>
        <a:ext uri="{E40237B7-FDA0-4F09-8148-C483321AD2D9}">
          <dgm14:cNvPr xmlns:dgm14="http://schemas.microsoft.com/office/drawing/2010/diagram" id="0" name="" title="10 % Verbal - read, hear words"/>
        </a:ext>
      </dgm:extLst>
    </dgm:pt>
    <dgm:pt modelId="{DC8CFEC1-B22A-43C0-95F8-779C4892FF5B}" type="parTrans" cxnId="{173825A4-3551-4173-A8DE-90FA1B6B52D8}">
      <dgm:prSet/>
      <dgm:spPr/>
      <dgm:t>
        <a:bodyPr/>
        <a:lstStyle/>
        <a:p>
          <a:endParaRPr lang="en-US"/>
        </a:p>
      </dgm:t>
    </dgm:pt>
    <dgm:pt modelId="{82F0A5A3-13FA-4138-B410-148704277780}" type="sibTrans" cxnId="{173825A4-3551-4173-A8DE-90FA1B6B52D8}">
      <dgm:prSet/>
      <dgm:spPr/>
      <dgm:t>
        <a:bodyPr/>
        <a:lstStyle/>
        <a:p>
          <a:endParaRPr lang="en-US"/>
        </a:p>
      </dgm:t>
    </dgm:pt>
    <dgm:pt modelId="{24647F27-C473-4F87-8A51-05AB9FA5A2F5}">
      <dgm:prSet phldrT="[Text]"/>
      <dgm:spPr>
        <a:solidFill>
          <a:schemeClr val="accent2"/>
        </a:solidFill>
      </dgm:spPr>
      <dgm:t>
        <a:bodyPr/>
        <a:lstStyle/>
        <a:p>
          <a:r>
            <a:rPr lang="en-US" dirty="0" smtClean="0"/>
            <a:t>Read</a:t>
          </a:r>
          <a:endParaRPr lang="en-US" dirty="0"/>
        </a:p>
      </dgm:t>
    </dgm:pt>
    <dgm:pt modelId="{5BFC5CCC-EF6C-4455-B2B5-523FFB3F31B4}" type="parTrans" cxnId="{C05A30F1-8A2D-4FC1-82ED-7B962C96247B}">
      <dgm:prSet/>
      <dgm:spPr/>
      <dgm:t>
        <a:bodyPr/>
        <a:lstStyle/>
        <a:p>
          <a:endParaRPr lang="en-US"/>
        </a:p>
      </dgm:t>
    </dgm:pt>
    <dgm:pt modelId="{8DB04C9C-CA55-4DF2-BD8C-59F4466086F3}" type="sibTrans" cxnId="{C05A30F1-8A2D-4FC1-82ED-7B962C96247B}">
      <dgm:prSet/>
      <dgm:spPr/>
      <dgm:t>
        <a:bodyPr/>
        <a:lstStyle/>
        <a:p>
          <a:endParaRPr lang="en-US"/>
        </a:p>
      </dgm:t>
    </dgm:pt>
    <dgm:pt modelId="{B6D29133-F9C3-4D47-B445-5B30C5B750F0}">
      <dgm:prSet phldrT="[Text]"/>
      <dgm:spPr>
        <a:solidFill>
          <a:schemeClr val="tx1">
            <a:lumMod val="95000"/>
            <a:lumOff val="5000"/>
          </a:schemeClr>
        </a:solidFill>
      </dgm:spPr>
      <dgm:t>
        <a:bodyPr/>
        <a:lstStyle/>
        <a:p>
          <a:r>
            <a:rPr lang="en-US" dirty="0" smtClean="0"/>
            <a:t>Visual</a:t>
          </a:r>
          <a:endParaRPr lang="en-US" dirty="0"/>
        </a:p>
      </dgm:t>
      <dgm:extLst>
        <a:ext uri="{E40237B7-FDA0-4F09-8148-C483321AD2D9}">
          <dgm14:cNvPr xmlns:dgm14="http://schemas.microsoft.com/office/drawing/2010/diagram" id="0" name="" title="30% - Visual (look at pictures, watch an event)"/>
        </a:ext>
      </dgm:extLst>
    </dgm:pt>
    <dgm:pt modelId="{237231B9-EC0B-427C-A9A5-6D6ACDA32B92}" type="parTrans" cxnId="{600E9211-54C7-4477-B2B8-5E7F0E4B0E8F}">
      <dgm:prSet/>
      <dgm:spPr/>
      <dgm:t>
        <a:bodyPr/>
        <a:lstStyle/>
        <a:p>
          <a:endParaRPr lang="en-US"/>
        </a:p>
      </dgm:t>
    </dgm:pt>
    <dgm:pt modelId="{0FBFD1AE-8A7F-48CE-88AB-F342A262118C}" type="sibTrans" cxnId="{600E9211-54C7-4477-B2B8-5E7F0E4B0E8F}">
      <dgm:prSet/>
      <dgm:spPr/>
      <dgm:t>
        <a:bodyPr/>
        <a:lstStyle/>
        <a:p>
          <a:endParaRPr lang="en-US"/>
        </a:p>
      </dgm:t>
    </dgm:pt>
    <dgm:pt modelId="{1A69BC2B-35BF-484E-9FA8-7335E3C34B9A}">
      <dgm:prSet phldrT="[Text]"/>
      <dgm:spPr>
        <a:solidFill>
          <a:schemeClr val="tx1">
            <a:lumMod val="95000"/>
            <a:lumOff val="5000"/>
          </a:schemeClr>
        </a:solidFill>
      </dgm:spPr>
      <dgm:t>
        <a:bodyPr/>
        <a:lstStyle/>
        <a:p>
          <a:r>
            <a:rPr lang="en-US" dirty="0" smtClean="0"/>
            <a:t>Look at pictures</a:t>
          </a:r>
          <a:endParaRPr lang="en-US" dirty="0"/>
        </a:p>
      </dgm:t>
    </dgm:pt>
    <dgm:pt modelId="{043CFE64-999B-4BCB-A780-E9071C910AD8}" type="parTrans" cxnId="{D6282597-9E11-411C-8718-A94BA76BB688}">
      <dgm:prSet/>
      <dgm:spPr/>
      <dgm:t>
        <a:bodyPr/>
        <a:lstStyle/>
        <a:p>
          <a:endParaRPr lang="en-US"/>
        </a:p>
      </dgm:t>
    </dgm:pt>
    <dgm:pt modelId="{E9D47F88-BD0E-4B80-BFF9-101C2CD9A93D}" type="sibTrans" cxnId="{D6282597-9E11-411C-8718-A94BA76BB688}">
      <dgm:prSet/>
      <dgm:spPr/>
      <dgm:t>
        <a:bodyPr/>
        <a:lstStyle/>
        <a:p>
          <a:endParaRPr lang="en-US"/>
        </a:p>
      </dgm:t>
    </dgm:pt>
    <dgm:pt modelId="{FE2C6E6E-5701-4E1D-B3E4-4BE7BD49F83E}">
      <dgm:prSet phldrT="[Text]"/>
      <dgm:spPr>
        <a:solidFill>
          <a:srgbClr val="002060"/>
        </a:solidFill>
      </dgm:spPr>
      <dgm:t>
        <a:bodyPr/>
        <a:lstStyle/>
        <a:p>
          <a:r>
            <a:rPr lang="en-US" dirty="0" smtClean="0"/>
            <a:t>See and Hear</a:t>
          </a:r>
          <a:endParaRPr lang="en-US" dirty="0"/>
        </a:p>
      </dgm:t>
    </dgm:pt>
    <dgm:pt modelId="{BEDE4695-AD42-494D-9615-6F06FE2375DD}" type="parTrans" cxnId="{895806A1-01F8-41C7-AA9E-1D7AEE59F370}">
      <dgm:prSet/>
      <dgm:spPr/>
      <dgm:t>
        <a:bodyPr/>
        <a:lstStyle/>
        <a:p>
          <a:endParaRPr lang="en-US"/>
        </a:p>
      </dgm:t>
    </dgm:pt>
    <dgm:pt modelId="{66C053D4-7E1F-4AD8-87B9-C8228EE788A2}" type="sibTrans" cxnId="{895806A1-01F8-41C7-AA9E-1D7AEE59F370}">
      <dgm:prSet/>
      <dgm:spPr/>
      <dgm:t>
        <a:bodyPr/>
        <a:lstStyle/>
        <a:p>
          <a:endParaRPr lang="en-US"/>
        </a:p>
      </dgm:t>
    </dgm:pt>
    <dgm:pt modelId="{97B5A794-8293-48E7-B9D2-169527CE93A8}">
      <dgm:prSet phldrT="[Text]"/>
      <dgm:spPr>
        <a:solidFill>
          <a:srgbClr val="002060"/>
        </a:solidFill>
      </dgm:spPr>
      <dgm:t>
        <a:bodyPr/>
        <a:lstStyle/>
        <a:p>
          <a:r>
            <a:rPr lang="en-US" dirty="0" smtClean="0"/>
            <a:t>Watch and listen to a demonstration</a:t>
          </a:r>
          <a:endParaRPr lang="en-US" dirty="0"/>
        </a:p>
      </dgm:t>
    </dgm:pt>
    <dgm:pt modelId="{28900980-B7E3-404A-97A1-C8FCBC8001EE}" type="parTrans" cxnId="{2FE0AF84-0527-48C1-A658-B487FEA099D8}">
      <dgm:prSet/>
      <dgm:spPr/>
      <dgm:t>
        <a:bodyPr/>
        <a:lstStyle/>
        <a:p>
          <a:endParaRPr lang="en-US"/>
        </a:p>
      </dgm:t>
    </dgm:pt>
    <dgm:pt modelId="{3C543539-5699-4FFD-B35D-46EC11172B52}" type="sibTrans" cxnId="{2FE0AF84-0527-48C1-A658-B487FEA099D8}">
      <dgm:prSet/>
      <dgm:spPr/>
      <dgm:t>
        <a:bodyPr/>
        <a:lstStyle/>
        <a:p>
          <a:endParaRPr lang="en-US"/>
        </a:p>
      </dgm:t>
    </dgm:pt>
    <dgm:pt modelId="{565C030E-ECDD-4829-8362-BE491FDA9A24}">
      <dgm:prSet phldrT="[Text]"/>
      <dgm:spPr>
        <a:solidFill>
          <a:schemeClr val="bg2">
            <a:lumMod val="50000"/>
          </a:schemeClr>
        </a:solidFill>
      </dgm:spPr>
      <dgm:t>
        <a:bodyPr/>
        <a:lstStyle/>
        <a:p>
          <a:r>
            <a:rPr lang="en-US" dirty="0" smtClean="0"/>
            <a:t>Say or Write</a:t>
          </a:r>
          <a:endParaRPr lang="en-US" dirty="0"/>
        </a:p>
      </dgm:t>
    </dgm:pt>
    <dgm:pt modelId="{A2BC279A-D087-4959-B6A7-148BFEBD0644}" type="parTrans" cxnId="{6F275CEB-0E96-44AB-A4DB-82F6238EA80B}">
      <dgm:prSet/>
      <dgm:spPr/>
      <dgm:t>
        <a:bodyPr/>
        <a:lstStyle/>
        <a:p>
          <a:endParaRPr lang="en-US"/>
        </a:p>
      </dgm:t>
    </dgm:pt>
    <dgm:pt modelId="{975988E1-1FA1-4415-850F-B02A0B6F0D76}" type="sibTrans" cxnId="{6F275CEB-0E96-44AB-A4DB-82F6238EA80B}">
      <dgm:prSet/>
      <dgm:spPr/>
      <dgm:t>
        <a:bodyPr/>
        <a:lstStyle/>
        <a:p>
          <a:endParaRPr lang="en-US"/>
        </a:p>
      </dgm:t>
    </dgm:pt>
    <dgm:pt modelId="{0B88E863-C3CD-4466-8C8E-D9673F3176B3}">
      <dgm:prSet phldrT="[Text]"/>
      <dgm:spPr>
        <a:solidFill>
          <a:schemeClr val="bg2">
            <a:lumMod val="50000"/>
          </a:schemeClr>
        </a:solidFill>
      </dgm:spPr>
      <dgm:t>
        <a:bodyPr/>
        <a:lstStyle/>
        <a:p>
          <a:r>
            <a:rPr lang="en-US" dirty="0" smtClean="0"/>
            <a:t>Take notes</a:t>
          </a:r>
          <a:endParaRPr lang="en-US" dirty="0"/>
        </a:p>
      </dgm:t>
    </dgm:pt>
    <dgm:pt modelId="{F2E2986A-629C-4AE2-A561-93CA0FA3A0B4}" type="parTrans" cxnId="{05CB593E-491C-4387-8585-21E348B46449}">
      <dgm:prSet/>
      <dgm:spPr/>
      <dgm:t>
        <a:bodyPr/>
        <a:lstStyle/>
        <a:p>
          <a:endParaRPr lang="en-US"/>
        </a:p>
      </dgm:t>
    </dgm:pt>
    <dgm:pt modelId="{35C166C1-F86D-42DD-9A69-CC34F9936445}" type="sibTrans" cxnId="{05CB593E-491C-4387-8585-21E348B46449}">
      <dgm:prSet/>
      <dgm:spPr/>
      <dgm:t>
        <a:bodyPr/>
        <a:lstStyle/>
        <a:p>
          <a:endParaRPr lang="en-US"/>
        </a:p>
      </dgm:t>
    </dgm:pt>
    <dgm:pt modelId="{716648C0-9C0A-4259-B382-43E8D865491F}">
      <dgm:prSet phldrT="[Text]"/>
      <dgm:spPr>
        <a:solidFill>
          <a:srgbClr val="0070C0"/>
        </a:solidFill>
      </dgm:spPr>
      <dgm:t>
        <a:bodyPr/>
        <a:lstStyle/>
        <a:p>
          <a:r>
            <a:rPr lang="en-US" dirty="0" smtClean="0"/>
            <a:t>Kinesthetic (Experiential)</a:t>
          </a:r>
          <a:endParaRPr lang="en-US" dirty="0"/>
        </a:p>
      </dgm:t>
    </dgm:pt>
    <dgm:pt modelId="{9FFC8BCF-DD85-4D91-9040-8CE945CEEE4A}" type="parTrans" cxnId="{8460A4DB-90CE-461D-A426-DE302DF04CF0}">
      <dgm:prSet/>
      <dgm:spPr/>
      <dgm:t>
        <a:bodyPr/>
        <a:lstStyle/>
        <a:p>
          <a:endParaRPr lang="en-US"/>
        </a:p>
      </dgm:t>
    </dgm:pt>
    <dgm:pt modelId="{F0AAE68A-41BA-4473-99F1-F50F93F1E30D}" type="sibTrans" cxnId="{8460A4DB-90CE-461D-A426-DE302DF04CF0}">
      <dgm:prSet/>
      <dgm:spPr/>
      <dgm:t>
        <a:bodyPr/>
        <a:lstStyle/>
        <a:p>
          <a:endParaRPr lang="en-US"/>
        </a:p>
      </dgm:t>
    </dgm:pt>
    <dgm:pt modelId="{52A6D735-96F7-41A6-8143-E37F44B6C2A3}">
      <dgm:prSet phldrT="[Text]"/>
      <dgm:spPr>
        <a:solidFill>
          <a:srgbClr val="0070C0"/>
        </a:solidFill>
      </dgm:spPr>
      <dgm:t>
        <a:bodyPr/>
        <a:lstStyle/>
        <a:p>
          <a:r>
            <a:rPr lang="en-US" dirty="0" smtClean="0"/>
            <a:t>Simulate an experience</a:t>
          </a:r>
          <a:endParaRPr lang="en-US" dirty="0"/>
        </a:p>
      </dgm:t>
    </dgm:pt>
    <dgm:pt modelId="{7C5AB058-B204-4783-A633-5AB6686EE3D3}" type="parTrans" cxnId="{38A11C9B-EB7C-4E58-BA68-75A49C29B83B}">
      <dgm:prSet/>
      <dgm:spPr/>
      <dgm:t>
        <a:bodyPr/>
        <a:lstStyle/>
        <a:p>
          <a:endParaRPr lang="en-US"/>
        </a:p>
      </dgm:t>
    </dgm:pt>
    <dgm:pt modelId="{E13B1650-A294-4C4C-A6E8-544EE066D2BE}" type="sibTrans" cxnId="{38A11C9B-EB7C-4E58-BA68-75A49C29B83B}">
      <dgm:prSet/>
      <dgm:spPr/>
      <dgm:t>
        <a:bodyPr/>
        <a:lstStyle/>
        <a:p>
          <a:endParaRPr lang="en-US"/>
        </a:p>
      </dgm:t>
    </dgm:pt>
    <dgm:pt modelId="{5A13E010-D1E9-4115-A517-6D65AEDF2FB6}">
      <dgm:prSet phldrT="[Text]"/>
      <dgm:spPr>
        <a:solidFill>
          <a:srgbClr val="0070C0"/>
        </a:solidFill>
      </dgm:spPr>
      <dgm:t>
        <a:bodyPr/>
        <a:lstStyle/>
        <a:p>
          <a:r>
            <a:rPr lang="en-US" dirty="0" smtClean="0"/>
            <a:t>Do the real thing</a:t>
          </a:r>
          <a:endParaRPr lang="en-US" dirty="0"/>
        </a:p>
      </dgm:t>
    </dgm:pt>
    <dgm:pt modelId="{C854186E-1FF8-42F6-B005-66E1E7A4222F}" type="parTrans" cxnId="{97805902-97AA-4D3D-80BB-3079B218CDB1}">
      <dgm:prSet/>
      <dgm:spPr/>
      <dgm:t>
        <a:bodyPr/>
        <a:lstStyle/>
        <a:p>
          <a:endParaRPr lang="en-US"/>
        </a:p>
      </dgm:t>
    </dgm:pt>
    <dgm:pt modelId="{77BF2E6A-CDFE-4ED3-BB6F-4E425308A0C7}" type="sibTrans" cxnId="{97805902-97AA-4D3D-80BB-3079B218CDB1}">
      <dgm:prSet/>
      <dgm:spPr/>
      <dgm:t>
        <a:bodyPr/>
        <a:lstStyle/>
        <a:p>
          <a:endParaRPr lang="en-US"/>
        </a:p>
      </dgm:t>
    </dgm:pt>
    <dgm:pt modelId="{09FC4AEB-5FAE-40D6-915A-0D4E2E704955}">
      <dgm:prSet phldrT="[Text]"/>
      <dgm:spPr>
        <a:solidFill>
          <a:schemeClr val="tx1">
            <a:lumMod val="95000"/>
            <a:lumOff val="5000"/>
          </a:schemeClr>
        </a:solidFill>
      </dgm:spPr>
      <dgm:t>
        <a:bodyPr/>
        <a:lstStyle/>
        <a:p>
          <a:r>
            <a:rPr lang="en-US" dirty="0" smtClean="0"/>
            <a:t>Watch an event </a:t>
          </a:r>
          <a:endParaRPr lang="en-US" dirty="0"/>
        </a:p>
      </dgm:t>
    </dgm:pt>
    <dgm:pt modelId="{DE7D185D-AE9E-4266-96EB-E738733DCBA6}" type="parTrans" cxnId="{2A07A886-4EC9-4C49-9C32-8C35B9DFBA5B}">
      <dgm:prSet/>
      <dgm:spPr/>
      <dgm:t>
        <a:bodyPr/>
        <a:lstStyle/>
        <a:p>
          <a:endParaRPr lang="en-US"/>
        </a:p>
      </dgm:t>
    </dgm:pt>
    <dgm:pt modelId="{AC536922-3F17-4F9F-80DB-1EE41E853C0F}" type="sibTrans" cxnId="{2A07A886-4EC9-4C49-9C32-8C35B9DFBA5B}">
      <dgm:prSet/>
      <dgm:spPr/>
      <dgm:t>
        <a:bodyPr/>
        <a:lstStyle/>
        <a:p>
          <a:endParaRPr lang="en-US"/>
        </a:p>
      </dgm:t>
    </dgm:pt>
    <dgm:pt modelId="{E193E9DF-216A-4501-BEA1-27D46AC8E0B8}">
      <dgm:prSet phldrT="[Text]"/>
      <dgm:spPr>
        <a:solidFill>
          <a:schemeClr val="accent2"/>
        </a:solidFill>
      </dgm:spPr>
      <dgm:t>
        <a:bodyPr/>
        <a:lstStyle/>
        <a:p>
          <a:r>
            <a:rPr lang="en-US" dirty="0" smtClean="0"/>
            <a:t>Hear words</a:t>
          </a:r>
          <a:endParaRPr lang="en-US" dirty="0"/>
        </a:p>
      </dgm:t>
    </dgm:pt>
    <dgm:pt modelId="{164E91CA-BFFE-4D62-BFC2-DBA5AD205F75}" type="parTrans" cxnId="{69762A17-5675-48AF-BA3D-5643C07E7B58}">
      <dgm:prSet/>
      <dgm:spPr/>
      <dgm:t>
        <a:bodyPr/>
        <a:lstStyle/>
        <a:p>
          <a:endParaRPr lang="en-US"/>
        </a:p>
      </dgm:t>
    </dgm:pt>
    <dgm:pt modelId="{57F240CF-AD80-44CB-B00A-0DFEDF7C82DC}" type="sibTrans" cxnId="{69762A17-5675-48AF-BA3D-5643C07E7B58}">
      <dgm:prSet/>
      <dgm:spPr/>
      <dgm:t>
        <a:bodyPr/>
        <a:lstStyle/>
        <a:p>
          <a:endParaRPr lang="en-US"/>
        </a:p>
      </dgm:t>
    </dgm:pt>
    <dgm:pt modelId="{0A65BA21-579C-409A-BBD1-52B1CB74DDB5}">
      <dgm:prSet phldrT="[Text]"/>
      <dgm:spPr>
        <a:solidFill>
          <a:srgbClr val="002060"/>
        </a:solidFill>
      </dgm:spPr>
      <dgm:t>
        <a:bodyPr/>
        <a:lstStyle/>
        <a:p>
          <a:r>
            <a:rPr lang="en-US" dirty="0" smtClean="0"/>
            <a:t>Watch a video </a:t>
          </a:r>
          <a:endParaRPr lang="en-US" dirty="0"/>
        </a:p>
      </dgm:t>
    </dgm:pt>
    <dgm:pt modelId="{D4F65F9A-E791-4E82-85F8-A0DF6013F0A0}" type="parTrans" cxnId="{37571E91-AA8F-432B-B98F-237BB7B72EF2}">
      <dgm:prSet/>
      <dgm:spPr/>
      <dgm:t>
        <a:bodyPr/>
        <a:lstStyle/>
        <a:p>
          <a:endParaRPr lang="en-US"/>
        </a:p>
      </dgm:t>
    </dgm:pt>
    <dgm:pt modelId="{BFA81E7F-E81A-4531-B55B-C4BC1D67C77C}" type="sibTrans" cxnId="{37571E91-AA8F-432B-B98F-237BB7B72EF2}">
      <dgm:prSet/>
      <dgm:spPr/>
      <dgm:t>
        <a:bodyPr/>
        <a:lstStyle/>
        <a:p>
          <a:endParaRPr lang="en-US"/>
        </a:p>
      </dgm:t>
    </dgm:pt>
    <dgm:pt modelId="{D71BCCBB-0000-4367-9012-661D817CDB01}">
      <dgm:prSet phldrT="[Text]"/>
      <dgm:spPr>
        <a:solidFill>
          <a:schemeClr val="bg2">
            <a:lumMod val="50000"/>
          </a:schemeClr>
        </a:solidFill>
      </dgm:spPr>
      <dgm:t>
        <a:bodyPr/>
        <a:lstStyle/>
        <a:p>
          <a:r>
            <a:rPr lang="en-US" dirty="0" smtClean="0"/>
            <a:t>Explain a procedure </a:t>
          </a:r>
          <a:endParaRPr lang="en-US" dirty="0"/>
        </a:p>
      </dgm:t>
    </dgm:pt>
    <dgm:pt modelId="{9381D7BD-C332-4675-BA31-CC94A3586BFF}" type="parTrans" cxnId="{9D4255F7-FFD6-46C1-9B6F-62E49C44F707}">
      <dgm:prSet/>
      <dgm:spPr/>
      <dgm:t>
        <a:bodyPr/>
        <a:lstStyle/>
        <a:p>
          <a:endParaRPr lang="en-US"/>
        </a:p>
      </dgm:t>
    </dgm:pt>
    <dgm:pt modelId="{88FE0F34-6BA7-41AD-92A4-77393F7825F0}" type="sibTrans" cxnId="{9D4255F7-FFD6-46C1-9B6F-62E49C44F707}">
      <dgm:prSet/>
      <dgm:spPr/>
      <dgm:t>
        <a:bodyPr/>
        <a:lstStyle/>
        <a:p>
          <a:endParaRPr lang="en-US"/>
        </a:p>
      </dgm:t>
    </dgm:pt>
    <dgm:pt modelId="{5FB7EB07-A969-4C96-A3E8-B1C1F949FA88}" type="pres">
      <dgm:prSet presAssocID="{4E6F5A0F-92AF-4A80-817D-DCA39C313E76}" presName="linear" presStyleCnt="0">
        <dgm:presLayoutVars>
          <dgm:dir/>
          <dgm:resizeHandles val="exact"/>
        </dgm:presLayoutVars>
      </dgm:prSet>
      <dgm:spPr/>
      <dgm:t>
        <a:bodyPr/>
        <a:lstStyle/>
        <a:p>
          <a:endParaRPr lang="en-US"/>
        </a:p>
      </dgm:t>
    </dgm:pt>
    <dgm:pt modelId="{4910E518-776E-4046-B9E2-C0E4F92756E9}" type="pres">
      <dgm:prSet presAssocID="{713FA8EC-83E1-4444-B788-FE4BE41632DB}" presName="comp" presStyleCnt="0"/>
      <dgm:spPr/>
    </dgm:pt>
    <dgm:pt modelId="{88075154-78D5-4816-9F09-5DA08EDAF39A}" type="pres">
      <dgm:prSet presAssocID="{713FA8EC-83E1-4444-B788-FE4BE41632DB}" presName="box" presStyleLbl="node1" presStyleIdx="0" presStyleCnt="5" custLinFactNeighborX="-980"/>
      <dgm:spPr/>
      <dgm:t>
        <a:bodyPr/>
        <a:lstStyle/>
        <a:p>
          <a:endParaRPr lang="en-US"/>
        </a:p>
      </dgm:t>
    </dgm:pt>
    <dgm:pt modelId="{4AC03F38-7306-479A-BF93-DFDB329EE085}" type="pres">
      <dgm:prSet presAssocID="{713FA8EC-83E1-4444-B788-FE4BE41632DB}" presName="img"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Photo - 10%"/>
        </a:ext>
      </dgm:extLst>
    </dgm:pt>
    <dgm:pt modelId="{BB7ED1B1-1224-4807-B3FA-631732DDD7CF}" type="pres">
      <dgm:prSet presAssocID="{713FA8EC-83E1-4444-B788-FE4BE41632DB}" presName="text" presStyleLbl="node1" presStyleIdx="0" presStyleCnt="5">
        <dgm:presLayoutVars>
          <dgm:bulletEnabled val="1"/>
        </dgm:presLayoutVars>
      </dgm:prSet>
      <dgm:spPr/>
      <dgm:t>
        <a:bodyPr/>
        <a:lstStyle/>
        <a:p>
          <a:endParaRPr lang="en-US"/>
        </a:p>
      </dgm:t>
    </dgm:pt>
    <dgm:pt modelId="{E741F68A-6087-461A-80FB-5BDE12602EC6}" type="pres">
      <dgm:prSet presAssocID="{82F0A5A3-13FA-4138-B410-148704277780}" presName="spacer" presStyleCnt="0"/>
      <dgm:spPr/>
    </dgm:pt>
    <dgm:pt modelId="{0E904C61-D365-460D-AA4B-A68DAF5FF4FB}" type="pres">
      <dgm:prSet presAssocID="{B6D29133-F9C3-4D47-B445-5B30C5B750F0}" presName="comp" presStyleCnt="0"/>
      <dgm:spPr/>
    </dgm:pt>
    <dgm:pt modelId="{E194276C-09CE-4F36-859E-F067A8ABDF48}" type="pres">
      <dgm:prSet presAssocID="{B6D29133-F9C3-4D47-B445-5B30C5B750F0}" presName="box" presStyleLbl="node1" presStyleIdx="1" presStyleCnt="5"/>
      <dgm:spPr/>
      <dgm:t>
        <a:bodyPr/>
        <a:lstStyle/>
        <a:p>
          <a:endParaRPr lang="en-US"/>
        </a:p>
      </dgm:t>
    </dgm:pt>
    <dgm:pt modelId="{FBD8EEA8-A1D8-4E7E-AB43-36FB9016EDB3}" type="pres">
      <dgm:prSet presAssocID="{B6D29133-F9C3-4D47-B445-5B30C5B750F0}" presName="img"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Photo - 30%"/>
        </a:ext>
      </dgm:extLst>
    </dgm:pt>
    <dgm:pt modelId="{EA041A24-76EA-4733-8C5C-D32E187EDC0C}" type="pres">
      <dgm:prSet presAssocID="{B6D29133-F9C3-4D47-B445-5B30C5B750F0}" presName="text" presStyleLbl="node1" presStyleIdx="1" presStyleCnt="5">
        <dgm:presLayoutVars>
          <dgm:bulletEnabled val="1"/>
        </dgm:presLayoutVars>
      </dgm:prSet>
      <dgm:spPr/>
      <dgm:t>
        <a:bodyPr/>
        <a:lstStyle/>
        <a:p>
          <a:endParaRPr lang="en-US"/>
        </a:p>
      </dgm:t>
    </dgm:pt>
    <dgm:pt modelId="{84060ED4-CEF5-4CDE-AB78-566F78B7F8A2}" type="pres">
      <dgm:prSet presAssocID="{0FBFD1AE-8A7F-48CE-88AB-F342A262118C}" presName="spacer" presStyleCnt="0"/>
      <dgm:spPr/>
    </dgm:pt>
    <dgm:pt modelId="{BCD08B80-03BE-48D1-914A-EB4253B76FDE}" type="pres">
      <dgm:prSet presAssocID="{FE2C6E6E-5701-4E1D-B3E4-4BE7BD49F83E}" presName="comp" presStyleCnt="0"/>
      <dgm:spPr/>
    </dgm:pt>
    <dgm:pt modelId="{1A6720AC-65E4-424E-B95D-009475223135}" type="pres">
      <dgm:prSet presAssocID="{FE2C6E6E-5701-4E1D-B3E4-4BE7BD49F83E}" presName="box" presStyleLbl="node1" presStyleIdx="2" presStyleCnt="5"/>
      <dgm:spPr/>
      <dgm:t>
        <a:bodyPr/>
        <a:lstStyle/>
        <a:p>
          <a:endParaRPr lang="en-US"/>
        </a:p>
      </dgm:t>
    </dgm:pt>
    <dgm:pt modelId="{B65B44F9-B62E-4E55-A089-9BF200CBCA6C}" type="pres">
      <dgm:prSet presAssocID="{FE2C6E6E-5701-4E1D-B3E4-4BE7BD49F83E}" presName="img"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Photo - 50%"/>
        </a:ext>
      </dgm:extLst>
    </dgm:pt>
    <dgm:pt modelId="{D50C54BF-C3B3-405B-A54D-953341286172}" type="pres">
      <dgm:prSet presAssocID="{FE2C6E6E-5701-4E1D-B3E4-4BE7BD49F83E}" presName="text" presStyleLbl="node1" presStyleIdx="2" presStyleCnt="5">
        <dgm:presLayoutVars>
          <dgm:bulletEnabled val="1"/>
        </dgm:presLayoutVars>
      </dgm:prSet>
      <dgm:spPr/>
      <dgm:t>
        <a:bodyPr/>
        <a:lstStyle/>
        <a:p>
          <a:endParaRPr lang="en-US"/>
        </a:p>
      </dgm:t>
    </dgm:pt>
    <dgm:pt modelId="{6A67FB06-5C65-4D69-B4F3-2C6DABD0C52A}" type="pres">
      <dgm:prSet presAssocID="{66C053D4-7E1F-4AD8-87B9-C8228EE788A2}" presName="spacer" presStyleCnt="0"/>
      <dgm:spPr/>
    </dgm:pt>
    <dgm:pt modelId="{B0E703FA-EB2A-4734-8598-DA03E31F8E54}" type="pres">
      <dgm:prSet presAssocID="{565C030E-ECDD-4829-8362-BE491FDA9A24}" presName="comp" presStyleCnt="0"/>
      <dgm:spPr/>
    </dgm:pt>
    <dgm:pt modelId="{CFA1818E-97DB-4753-9A7E-38F2CE52F171}" type="pres">
      <dgm:prSet presAssocID="{565C030E-ECDD-4829-8362-BE491FDA9A24}" presName="box" presStyleLbl="node1" presStyleIdx="3" presStyleCnt="5"/>
      <dgm:spPr/>
      <dgm:t>
        <a:bodyPr/>
        <a:lstStyle/>
        <a:p>
          <a:endParaRPr lang="en-US"/>
        </a:p>
      </dgm:t>
    </dgm:pt>
    <dgm:pt modelId="{CE4E94EE-0EF4-4140-96BB-232B785009DA}" type="pres">
      <dgm:prSet presAssocID="{565C030E-ECDD-4829-8362-BE491FDA9A24}" presName="img"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Photo - 70%"/>
        </a:ext>
      </dgm:extLst>
    </dgm:pt>
    <dgm:pt modelId="{1F3BB6AF-8E1F-4FCC-884A-942DED9E9539}" type="pres">
      <dgm:prSet presAssocID="{565C030E-ECDD-4829-8362-BE491FDA9A24}" presName="text" presStyleLbl="node1" presStyleIdx="3" presStyleCnt="5">
        <dgm:presLayoutVars>
          <dgm:bulletEnabled val="1"/>
        </dgm:presLayoutVars>
      </dgm:prSet>
      <dgm:spPr/>
      <dgm:t>
        <a:bodyPr/>
        <a:lstStyle/>
        <a:p>
          <a:endParaRPr lang="en-US"/>
        </a:p>
      </dgm:t>
    </dgm:pt>
    <dgm:pt modelId="{1A3342F7-5009-46BC-907B-E91925F10DCC}" type="pres">
      <dgm:prSet presAssocID="{975988E1-1FA1-4415-850F-B02A0B6F0D76}" presName="spacer" presStyleCnt="0"/>
      <dgm:spPr/>
    </dgm:pt>
    <dgm:pt modelId="{27E590EB-7D9B-4347-A954-E40D035AD2A1}" type="pres">
      <dgm:prSet presAssocID="{716648C0-9C0A-4259-B382-43E8D865491F}" presName="comp" presStyleCnt="0"/>
      <dgm:spPr/>
    </dgm:pt>
    <dgm:pt modelId="{3683661D-05B1-496A-B234-FF61A984B0AA}" type="pres">
      <dgm:prSet presAssocID="{716648C0-9C0A-4259-B382-43E8D865491F}" presName="box" presStyleLbl="node1" presStyleIdx="4" presStyleCnt="5"/>
      <dgm:spPr/>
      <dgm:t>
        <a:bodyPr/>
        <a:lstStyle/>
        <a:p>
          <a:endParaRPr lang="en-US"/>
        </a:p>
      </dgm:t>
    </dgm:pt>
    <dgm:pt modelId="{2DE21898-3D59-4E6E-A040-538584649AC0}" type="pres">
      <dgm:prSet presAssocID="{716648C0-9C0A-4259-B382-43E8D865491F}" presName="img"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Photo - 90%"/>
        </a:ext>
      </dgm:extLst>
    </dgm:pt>
    <dgm:pt modelId="{2D000ECB-DB69-4782-BC15-EF8FCFEED9B3}" type="pres">
      <dgm:prSet presAssocID="{716648C0-9C0A-4259-B382-43E8D865491F}" presName="text" presStyleLbl="node1" presStyleIdx="4" presStyleCnt="5">
        <dgm:presLayoutVars>
          <dgm:bulletEnabled val="1"/>
        </dgm:presLayoutVars>
      </dgm:prSet>
      <dgm:spPr/>
      <dgm:t>
        <a:bodyPr/>
        <a:lstStyle/>
        <a:p>
          <a:endParaRPr lang="en-US"/>
        </a:p>
      </dgm:t>
    </dgm:pt>
  </dgm:ptLst>
  <dgm:cxnLst>
    <dgm:cxn modelId="{69762A17-5675-48AF-BA3D-5643C07E7B58}" srcId="{713FA8EC-83E1-4444-B788-FE4BE41632DB}" destId="{E193E9DF-216A-4501-BEA1-27D46AC8E0B8}" srcOrd="1" destOrd="0" parTransId="{164E91CA-BFFE-4D62-BFC2-DBA5AD205F75}" sibTransId="{57F240CF-AD80-44CB-B00A-0DFEDF7C82DC}"/>
    <dgm:cxn modelId="{2FE0AF84-0527-48C1-A658-B487FEA099D8}" srcId="{FE2C6E6E-5701-4E1D-B3E4-4BE7BD49F83E}" destId="{97B5A794-8293-48E7-B9D2-169527CE93A8}" srcOrd="0" destOrd="0" parTransId="{28900980-B7E3-404A-97A1-C8FCBC8001EE}" sibTransId="{3C543539-5699-4FFD-B35D-46EC11172B52}"/>
    <dgm:cxn modelId="{7D402C5B-D492-492F-8932-7B320C9AD1CF}" type="presOf" srcId="{E193E9DF-216A-4501-BEA1-27D46AC8E0B8}" destId="{BB7ED1B1-1224-4807-B3FA-631732DDD7CF}" srcOrd="1" destOrd="2" presId="urn:microsoft.com/office/officeart/2005/8/layout/vList4"/>
    <dgm:cxn modelId="{3D7F78D2-955F-49E9-938A-4B59D7C72D1A}" type="presOf" srcId="{4E6F5A0F-92AF-4A80-817D-DCA39C313E76}" destId="{5FB7EB07-A969-4C96-A3E8-B1C1F949FA88}" srcOrd="0" destOrd="0" presId="urn:microsoft.com/office/officeart/2005/8/layout/vList4"/>
    <dgm:cxn modelId="{56F9024F-5C66-4A2E-B0AC-60FD589055F3}" type="presOf" srcId="{713FA8EC-83E1-4444-B788-FE4BE41632DB}" destId="{88075154-78D5-4816-9F09-5DA08EDAF39A}" srcOrd="0" destOrd="0" presId="urn:microsoft.com/office/officeart/2005/8/layout/vList4"/>
    <dgm:cxn modelId="{3BD627B3-6EEE-4FBB-BAB6-BA5A0FCF36A1}" type="presOf" srcId="{09FC4AEB-5FAE-40D6-915A-0D4E2E704955}" destId="{E194276C-09CE-4F36-859E-F067A8ABDF48}" srcOrd="0" destOrd="2" presId="urn:microsoft.com/office/officeart/2005/8/layout/vList4"/>
    <dgm:cxn modelId="{A3267D64-AEA7-4FE7-99C6-873467610DC6}" type="presOf" srcId="{97B5A794-8293-48E7-B9D2-169527CE93A8}" destId="{D50C54BF-C3B3-405B-A54D-953341286172}" srcOrd="1" destOrd="1" presId="urn:microsoft.com/office/officeart/2005/8/layout/vList4"/>
    <dgm:cxn modelId="{3B68DA04-9C4D-4C2B-9744-5995F6CF89C1}" type="presOf" srcId="{E193E9DF-216A-4501-BEA1-27D46AC8E0B8}" destId="{88075154-78D5-4816-9F09-5DA08EDAF39A}" srcOrd="0" destOrd="2" presId="urn:microsoft.com/office/officeart/2005/8/layout/vList4"/>
    <dgm:cxn modelId="{600E9211-54C7-4477-B2B8-5E7F0E4B0E8F}" srcId="{4E6F5A0F-92AF-4A80-817D-DCA39C313E76}" destId="{B6D29133-F9C3-4D47-B445-5B30C5B750F0}" srcOrd="1" destOrd="0" parTransId="{237231B9-EC0B-427C-A9A5-6D6ACDA32B92}" sibTransId="{0FBFD1AE-8A7F-48CE-88AB-F342A262118C}"/>
    <dgm:cxn modelId="{59B58728-5F59-457C-8478-3DEEFB1B7525}" type="presOf" srcId="{5A13E010-D1E9-4115-A517-6D65AEDF2FB6}" destId="{2D000ECB-DB69-4782-BC15-EF8FCFEED9B3}" srcOrd="1" destOrd="2" presId="urn:microsoft.com/office/officeart/2005/8/layout/vList4"/>
    <dgm:cxn modelId="{895806A1-01F8-41C7-AA9E-1D7AEE59F370}" srcId="{4E6F5A0F-92AF-4A80-817D-DCA39C313E76}" destId="{FE2C6E6E-5701-4E1D-B3E4-4BE7BD49F83E}" srcOrd="2" destOrd="0" parTransId="{BEDE4695-AD42-494D-9615-6F06FE2375DD}" sibTransId="{66C053D4-7E1F-4AD8-87B9-C8228EE788A2}"/>
    <dgm:cxn modelId="{9D4255F7-FFD6-46C1-9B6F-62E49C44F707}" srcId="{565C030E-ECDD-4829-8362-BE491FDA9A24}" destId="{D71BCCBB-0000-4367-9012-661D817CDB01}" srcOrd="1" destOrd="0" parTransId="{9381D7BD-C332-4675-BA31-CC94A3586BFF}" sibTransId="{88FE0F34-6BA7-41AD-92A4-77393F7825F0}"/>
    <dgm:cxn modelId="{48CE66FF-5A74-4828-B00A-AF98B8900041}" type="presOf" srcId="{D71BCCBB-0000-4367-9012-661D817CDB01}" destId="{CFA1818E-97DB-4753-9A7E-38F2CE52F171}" srcOrd="0" destOrd="2" presId="urn:microsoft.com/office/officeart/2005/8/layout/vList4"/>
    <dgm:cxn modelId="{62662138-4DA1-4C32-B7B0-DEDD0572EB9F}" type="presOf" srcId="{0B88E863-C3CD-4466-8C8E-D9673F3176B3}" destId="{1F3BB6AF-8E1F-4FCC-884A-942DED9E9539}" srcOrd="1" destOrd="1" presId="urn:microsoft.com/office/officeart/2005/8/layout/vList4"/>
    <dgm:cxn modelId="{1847C807-6D04-43BE-817E-C8F53F7E283A}" type="presOf" srcId="{09FC4AEB-5FAE-40D6-915A-0D4E2E704955}" destId="{EA041A24-76EA-4733-8C5C-D32E187EDC0C}" srcOrd="1" destOrd="2" presId="urn:microsoft.com/office/officeart/2005/8/layout/vList4"/>
    <dgm:cxn modelId="{ED2EFFE8-AB2D-4266-B565-E3C8BEB6BB52}" type="presOf" srcId="{0B88E863-C3CD-4466-8C8E-D9673F3176B3}" destId="{CFA1818E-97DB-4753-9A7E-38F2CE52F171}" srcOrd="0" destOrd="1" presId="urn:microsoft.com/office/officeart/2005/8/layout/vList4"/>
    <dgm:cxn modelId="{38A11C9B-EB7C-4E58-BA68-75A49C29B83B}" srcId="{716648C0-9C0A-4259-B382-43E8D865491F}" destId="{52A6D735-96F7-41A6-8143-E37F44B6C2A3}" srcOrd="0" destOrd="0" parTransId="{7C5AB058-B204-4783-A633-5AB6686EE3D3}" sibTransId="{E13B1650-A294-4C4C-A6E8-544EE066D2BE}"/>
    <dgm:cxn modelId="{3131B8EE-7FA7-4137-A397-C002073B268E}" type="presOf" srcId="{0A65BA21-579C-409A-BBD1-52B1CB74DDB5}" destId="{1A6720AC-65E4-424E-B95D-009475223135}" srcOrd="0" destOrd="2" presId="urn:microsoft.com/office/officeart/2005/8/layout/vList4"/>
    <dgm:cxn modelId="{8460A4DB-90CE-461D-A426-DE302DF04CF0}" srcId="{4E6F5A0F-92AF-4A80-817D-DCA39C313E76}" destId="{716648C0-9C0A-4259-B382-43E8D865491F}" srcOrd="4" destOrd="0" parTransId="{9FFC8BCF-DD85-4D91-9040-8CE945CEEE4A}" sibTransId="{F0AAE68A-41BA-4473-99F1-F50F93F1E30D}"/>
    <dgm:cxn modelId="{6866B116-91D9-4F99-95AA-3B1CCC3E8215}" type="presOf" srcId="{52A6D735-96F7-41A6-8143-E37F44B6C2A3}" destId="{2D000ECB-DB69-4782-BC15-EF8FCFEED9B3}" srcOrd="1" destOrd="1" presId="urn:microsoft.com/office/officeart/2005/8/layout/vList4"/>
    <dgm:cxn modelId="{CC50AF54-FB77-4580-966A-DD5F8E5B9368}" type="presOf" srcId="{24647F27-C473-4F87-8A51-05AB9FA5A2F5}" destId="{88075154-78D5-4816-9F09-5DA08EDAF39A}" srcOrd="0" destOrd="1" presId="urn:microsoft.com/office/officeart/2005/8/layout/vList4"/>
    <dgm:cxn modelId="{97805902-97AA-4D3D-80BB-3079B218CDB1}" srcId="{716648C0-9C0A-4259-B382-43E8D865491F}" destId="{5A13E010-D1E9-4115-A517-6D65AEDF2FB6}" srcOrd="1" destOrd="0" parTransId="{C854186E-1FF8-42F6-B005-66E1E7A4222F}" sibTransId="{77BF2E6A-CDFE-4ED3-BB6F-4E425308A0C7}"/>
    <dgm:cxn modelId="{887B9140-F6F9-48D9-928D-BD6F93A57E08}" type="presOf" srcId="{5A13E010-D1E9-4115-A517-6D65AEDF2FB6}" destId="{3683661D-05B1-496A-B234-FF61A984B0AA}" srcOrd="0" destOrd="2" presId="urn:microsoft.com/office/officeart/2005/8/layout/vList4"/>
    <dgm:cxn modelId="{6F275CEB-0E96-44AB-A4DB-82F6238EA80B}" srcId="{4E6F5A0F-92AF-4A80-817D-DCA39C313E76}" destId="{565C030E-ECDD-4829-8362-BE491FDA9A24}" srcOrd="3" destOrd="0" parTransId="{A2BC279A-D087-4959-B6A7-148BFEBD0644}" sibTransId="{975988E1-1FA1-4415-850F-B02A0B6F0D76}"/>
    <dgm:cxn modelId="{2A07A886-4EC9-4C49-9C32-8C35B9DFBA5B}" srcId="{B6D29133-F9C3-4D47-B445-5B30C5B750F0}" destId="{09FC4AEB-5FAE-40D6-915A-0D4E2E704955}" srcOrd="1" destOrd="0" parTransId="{DE7D185D-AE9E-4266-96EB-E738733DCBA6}" sibTransId="{AC536922-3F17-4F9F-80DB-1EE41E853C0F}"/>
    <dgm:cxn modelId="{AFC27415-1FA3-4171-919E-E795F85110A8}" type="presOf" srcId="{D71BCCBB-0000-4367-9012-661D817CDB01}" destId="{1F3BB6AF-8E1F-4FCC-884A-942DED9E9539}" srcOrd="1" destOrd="2" presId="urn:microsoft.com/office/officeart/2005/8/layout/vList4"/>
    <dgm:cxn modelId="{D6282597-9E11-411C-8718-A94BA76BB688}" srcId="{B6D29133-F9C3-4D47-B445-5B30C5B750F0}" destId="{1A69BC2B-35BF-484E-9FA8-7335E3C34B9A}" srcOrd="0" destOrd="0" parTransId="{043CFE64-999B-4BCB-A780-E9071C910AD8}" sibTransId="{E9D47F88-BD0E-4B80-BFF9-101C2CD9A93D}"/>
    <dgm:cxn modelId="{449A94BF-EE48-4C71-8C80-94BA859BF480}" type="presOf" srcId="{565C030E-ECDD-4829-8362-BE491FDA9A24}" destId="{1F3BB6AF-8E1F-4FCC-884A-942DED9E9539}" srcOrd="1" destOrd="0" presId="urn:microsoft.com/office/officeart/2005/8/layout/vList4"/>
    <dgm:cxn modelId="{732BD91E-D9D8-46A2-933F-D68D8E141744}" type="presOf" srcId="{FE2C6E6E-5701-4E1D-B3E4-4BE7BD49F83E}" destId="{1A6720AC-65E4-424E-B95D-009475223135}" srcOrd="0" destOrd="0" presId="urn:microsoft.com/office/officeart/2005/8/layout/vList4"/>
    <dgm:cxn modelId="{2EA68883-B132-4AC6-B120-472CFAD83C48}" type="presOf" srcId="{97B5A794-8293-48E7-B9D2-169527CE93A8}" destId="{1A6720AC-65E4-424E-B95D-009475223135}" srcOrd="0" destOrd="1" presId="urn:microsoft.com/office/officeart/2005/8/layout/vList4"/>
    <dgm:cxn modelId="{8F64763E-DA08-47FF-83A1-CF420A6BF1CE}" type="presOf" srcId="{0A65BA21-579C-409A-BBD1-52B1CB74DDB5}" destId="{D50C54BF-C3B3-405B-A54D-953341286172}" srcOrd="1" destOrd="2" presId="urn:microsoft.com/office/officeart/2005/8/layout/vList4"/>
    <dgm:cxn modelId="{E0EDD73D-3C2B-4083-B4A3-687394890FF7}" type="presOf" srcId="{B6D29133-F9C3-4D47-B445-5B30C5B750F0}" destId="{EA041A24-76EA-4733-8C5C-D32E187EDC0C}" srcOrd="1" destOrd="0" presId="urn:microsoft.com/office/officeart/2005/8/layout/vList4"/>
    <dgm:cxn modelId="{173825A4-3551-4173-A8DE-90FA1B6B52D8}" srcId="{4E6F5A0F-92AF-4A80-817D-DCA39C313E76}" destId="{713FA8EC-83E1-4444-B788-FE4BE41632DB}" srcOrd="0" destOrd="0" parTransId="{DC8CFEC1-B22A-43C0-95F8-779C4892FF5B}" sibTransId="{82F0A5A3-13FA-4138-B410-148704277780}"/>
    <dgm:cxn modelId="{B5358183-8C06-4469-9E44-6FDFED5ADF2A}" type="presOf" srcId="{FE2C6E6E-5701-4E1D-B3E4-4BE7BD49F83E}" destId="{D50C54BF-C3B3-405B-A54D-953341286172}" srcOrd="1" destOrd="0" presId="urn:microsoft.com/office/officeart/2005/8/layout/vList4"/>
    <dgm:cxn modelId="{2C12A75E-53E9-415A-95CE-207FE5039CCE}" type="presOf" srcId="{1A69BC2B-35BF-484E-9FA8-7335E3C34B9A}" destId="{EA041A24-76EA-4733-8C5C-D32E187EDC0C}" srcOrd="1" destOrd="1" presId="urn:microsoft.com/office/officeart/2005/8/layout/vList4"/>
    <dgm:cxn modelId="{D393BBC6-8F81-4738-9BEF-6FE53B692077}" type="presOf" srcId="{716648C0-9C0A-4259-B382-43E8D865491F}" destId="{2D000ECB-DB69-4782-BC15-EF8FCFEED9B3}" srcOrd="1" destOrd="0" presId="urn:microsoft.com/office/officeart/2005/8/layout/vList4"/>
    <dgm:cxn modelId="{C05A30F1-8A2D-4FC1-82ED-7B962C96247B}" srcId="{713FA8EC-83E1-4444-B788-FE4BE41632DB}" destId="{24647F27-C473-4F87-8A51-05AB9FA5A2F5}" srcOrd="0" destOrd="0" parTransId="{5BFC5CCC-EF6C-4455-B2B5-523FFB3F31B4}" sibTransId="{8DB04C9C-CA55-4DF2-BD8C-59F4466086F3}"/>
    <dgm:cxn modelId="{37571E91-AA8F-432B-B98F-237BB7B72EF2}" srcId="{FE2C6E6E-5701-4E1D-B3E4-4BE7BD49F83E}" destId="{0A65BA21-579C-409A-BBD1-52B1CB74DDB5}" srcOrd="1" destOrd="0" parTransId="{D4F65F9A-E791-4E82-85F8-A0DF6013F0A0}" sibTransId="{BFA81E7F-E81A-4531-B55B-C4BC1D67C77C}"/>
    <dgm:cxn modelId="{1350A63C-4810-4D2F-87CA-1EF613799203}" type="presOf" srcId="{24647F27-C473-4F87-8A51-05AB9FA5A2F5}" destId="{BB7ED1B1-1224-4807-B3FA-631732DDD7CF}" srcOrd="1" destOrd="1" presId="urn:microsoft.com/office/officeart/2005/8/layout/vList4"/>
    <dgm:cxn modelId="{70F87831-0046-4F14-AC2C-5720F31B1608}" type="presOf" srcId="{B6D29133-F9C3-4D47-B445-5B30C5B750F0}" destId="{E194276C-09CE-4F36-859E-F067A8ABDF48}" srcOrd="0" destOrd="0" presId="urn:microsoft.com/office/officeart/2005/8/layout/vList4"/>
    <dgm:cxn modelId="{055EA440-8834-4278-9C74-0C023D9DAE3A}" type="presOf" srcId="{713FA8EC-83E1-4444-B788-FE4BE41632DB}" destId="{BB7ED1B1-1224-4807-B3FA-631732DDD7CF}" srcOrd="1" destOrd="0" presId="urn:microsoft.com/office/officeart/2005/8/layout/vList4"/>
    <dgm:cxn modelId="{05CB593E-491C-4387-8585-21E348B46449}" srcId="{565C030E-ECDD-4829-8362-BE491FDA9A24}" destId="{0B88E863-C3CD-4466-8C8E-D9673F3176B3}" srcOrd="0" destOrd="0" parTransId="{F2E2986A-629C-4AE2-A561-93CA0FA3A0B4}" sibTransId="{35C166C1-F86D-42DD-9A69-CC34F9936445}"/>
    <dgm:cxn modelId="{7946572E-F47E-471F-AEDB-0922814E75C9}" type="presOf" srcId="{52A6D735-96F7-41A6-8143-E37F44B6C2A3}" destId="{3683661D-05B1-496A-B234-FF61A984B0AA}" srcOrd="0" destOrd="1" presId="urn:microsoft.com/office/officeart/2005/8/layout/vList4"/>
    <dgm:cxn modelId="{0027DBA5-3233-4618-8B83-53544A21E945}" type="presOf" srcId="{565C030E-ECDD-4829-8362-BE491FDA9A24}" destId="{CFA1818E-97DB-4753-9A7E-38F2CE52F171}" srcOrd="0" destOrd="0" presId="urn:microsoft.com/office/officeart/2005/8/layout/vList4"/>
    <dgm:cxn modelId="{D4EF957C-18DC-4D04-B415-1400259EDD80}" type="presOf" srcId="{716648C0-9C0A-4259-B382-43E8D865491F}" destId="{3683661D-05B1-496A-B234-FF61A984B0AA}" srcOrd="0" destOrd="0" presId="urn:microsoft.com/office/officeart/2005/8/layout/vList4"/>
    <dgm:cxn modelId="{14CA49E6-5382-43A6-B1D9-8C8CEE08D226}" type="presOf" srcId="{1A69BC2B-35BF-484E-9FA8-7335E3C34B9A}" destId="{E194276C-09CE-4F36-859E-F067A8ABDF48}" srcOrd="0" destOrd="1" presId="urn:microsoft.com/office/officeart/2005/8/layout/vList4"/>
    <dgm:cxn modelId="{0758D94E-8B9A-49BC-AD7E-8440F91D15B1}" type="presParOf" srcId="{5FB7EB07-A969-4C96-A3E8-B1C1F949FA88}" destId="{4910E518-776E-4046-B9E2-C0E4F92756E9}" srcOrd="0" destOrd="0" presId="urn:microsoft.com/office/officeart/2005/8/layout/vList4"/>
    <dgm:cxn modelId="{25FC9BAC-445A-471D-B49B-A6881453EF96}" type="presParOf" srcId="{4910E518-776E-4046-B9E2-C0E4F92756E9}" destId="{88075154-78D5-4816-9F09-5DA08EDAF39A}" srcOrd="0" destOrd="0" presId="urn:microsoft.com/office/officeart/2005/8/layout/vList4"/>
    <dgm:cxn modelId="{ED463936-AE75-4D51-8CDB-BDF4AFF75939}" type="presParOf" srcId="{4910E518-776E-4046-B9E2-C0E4F92756E9}" destId="{4AC03F38-7306-479A-BF93-DFDB329EE085}" srcOrd="1" destOrd="0" presId="urn:microsoft.com/office/officeart/2005/8/layout/vList4"/>
    <dgm:cxn modelId="{53B12C99-EF81-4E7B-8671-383ECA560E9E}" type="presParOf" srcId="{4910E518-776E-4046-B9E2-C0E4F92756E9}" destId="{BB7ED1B1-1224-4807-B3FA-631732DDD7CF}" srcOrd="2" destOrd="0" presId="urn:microsoft.com/office/officeart/2005/8/layout/vList4"/>
    <dgm:cxn modelId="{1E05BB57-4BF2-4842-9436-5BFF6E24902F}" type="presParOf" srcId="{5FB7EB07-A969-4C96-A3E8-B1C1F949FA88}" destId="{E741F68A-6087-461A-80FB-5BDE12602EC6}" srcOrd="1" destOrd="0" presId="urn:microsoft.com/office/officeart/2005/8/layout/vList4"/>
    <dgm:cxn modelId="{E6EA6832-40A5-47EB-981E-086E5715B359}" type="presParOf" srcId="{5FB7EB07-A969-4C96-A3E8-B1C1F949FA88}" destId="{0E904C61-D365-460D-AA4B-A68DAF5FF4FB}" srcOrd="2" destOrd="0" presId="urn:microsoft.com/office/officeart/2005/8/layout/vList4"/>
    <dgm:cxn modelId="{62F1E18B-BDE3-461B-97DD-56F1B5B78197}" type="presParOf" srcId="{0E904C61-D365-460D-AA4B-A68DAF5FF4FB}" destId="{E194276C-09CE-4F36-859E-F067A8ABDF48}" srcOrd="0" destOrd="0" presId="urn:microsoft.com/office/officeart/2005/8/layout/vList4"/>
    <dgm:cxn modelId="{0F28E10A-910D-4546-90D5-8E7585034409}" type="presParOf" srcId="{0E904C61-D365-460D-AA4B-A68DAF5FF4FB}" destId="{FBD8EEA8-A1D8-4E7E-AB43-36FB9016EDB3}" srcOrd="1" destOrd="0" presId="urn:microsoft.com/office/officeart/2005/8/layout/vList4"/>
    <dgm:cxn modelId="{4E6EF46D-1CAA-459E-9333-8C7503E51CF8}" type="presParOf" srcId="{0E904C61-D365-460D-AA4B-A68DAF5FF4FB}" destId="{EA041A24-76EA-4733-8C5C-D32E187EDC0C}" srcOrd="2" destOrd="0" presId="urn:microsoft.com/office/officeart/2005/8/layout/vList4"/>
    <dgm:cxn modelId="{EC2010B8-4D3D-49AD-819D-2589B112EBBA}" type="presParOf" srcId="{5FB7EB07-A969-4C96-A3E8-B1C1F949FA88}" destId="{84060ED4-CEF5-4CDE-AB78-566F78B7F8A2}" srcOrd="3" destOrd="0" presId="urn:microsoft.com/office/officeart/2005/8/layout/vList4"/>
    <dgm:cxn modelId="{1CE52AA9-AE57-4A32-987C-D9158104D8D8}" type="presParOf" srcId="{5FB7EB07-A969-4C96-A3E8-B1C1F949FA88}" destId="{BCD08B80-03BE-48D1-914A-EB4253B76FDE}" srcOrd="4" destOrd="0" presId="urn:microsoft.com/office/officeart/2005/8/layout/vList4"/>
    <dgm:cxn modelId="{0FD61A9D-24C0-40BA-B351-0D0AD7719A35}" type="presParOf" srcId="{BCD08B80-03BE-48D1-914A-EB4253B76FDE}" destId="{1A6720AC-65E4-424E-B95D-009475223135}" srcOrd="0" destOrd="0" presId="urn:microsoft.com/office/officeart/2005/8/layout/vList4"/>
    <dgm:cxn modelId="{220E9F68-135F-4521-B83E-28B433DD5E16}" type="presParOf" srcId="{BCD08B80-03BE-48D1-914A-EB4253B76FDE}" destId="{B65B44F9-B62E-4E55-A089-9BF200CBCA6C}" srcOrd="1" destOrd="0" presId="urn:microsoft.com/office/officeart/2005/8/layout/vList4"/>
    <dgm:cxn modelId="{F091B363-6827-4350-993B-A013D6AA435B}" type="presParOf" srcId="{BCD08B80-03BE-48D1-914A-EB4253B76FDE}" destId="{D50C54BF-C3B3-405B-A54D-953341286172}" srcOrd="2" destOrd="0" presId="urn:microsoft.com/office/officeart/2005/8/layout/vList4"/>
    <dgm:cxn modelId="{A6588CDF-3E4C-4476-B858-9F8FD7634036}" type="presParOf" srcId="{5FB7EB07-A969-4C96-A3E8-B1C1F949FA88}" destId="{6A67FB06-5C65-4D69-B4F3-2C6DABD0C52A}" srcOrd="5" destOrd="0" presId="urn:microsoft.com/office/officeart/2005/8/layout/vList4"/>
    <dgm:cxn modelId="{4CFA6C30-89F4-4376-83A6-1E598831C460}" type="presParOf" srcId="{5FB7EB07-A969-4C96-A3E8-B1C1F949FA88}" destId="{B0E703FA-EB2A-4734-8598-DA03E31F8E54}" srcOrd="6" destOrd="0" presId="urn:microsoft.com/office/officeart/2005/8/layout/vList4"/>
    <dgm:cxn modelId="{6E7B670F-0777-4C8E-BB8A-9C6F096AEAF8}" type="presParOf" srcId="{B0E703FA-EB2A-4734-8598-DA03E31F8E54}" destId="{CFA1818E-97DB-4753-9A7E-38F2CE52F171}" srcOrd="0" destOrd="0" presId="urn:microsoft.com/office/officeart/2005/8/layout/vList4"/>
    <dgm:cxn modelId="{E5D9515B-5941-442B-8A8E-62688045B4EF}" type="presParOf" srcId="{B0E703FA-EB2A-4734-8598-DA03E31F8E54}" destId="{CE4E94EE-0EF4-4140-96BB-232B785009DA}" srcOrd="1" destOrd="0" presId="urn:microsoft.com/office/officeart/2005/8/layout/vList4"/>
    <dgm:cxn modelId="{79641891-95D8-4A57-A648-7187815D9192}" type="presParOf" srcId="{B0E703FA-EB2A-4734-8598-DA03E31F8E54}" destId="{1F3BB6AF-8E1F-4FCC-884A-942DED9E9539}" srcOrd="2" destOrd="0" presId="urn:microsoft.com/office/officeart/2005/8/layout/vList4"/>
    <dgm:cxn modelId="{8A348630-99F3-4BC6-8E52-68AA47CF4E65}" type="presParOf" srcId="{5FB7EB07-A969-4C96-A3E8-B1C1F949FA88}" destId="{1A3342F7-5009-46BC-907B-E91925F10DCC}" srcOrd="7" destOrd="0" presId="urn:microsoft.com/office/officeart/2005/8/layout/vList4"/>
    <dgm:cxn modelId="{473FB4A6-F5D7-4FDC-BEC3-45EA5F78F014}" type="presParOf" srcId="{5FB7EB07-A969-4C96-A3E8-B1C1F949FA88}" destId="{27E590EB-7D9B-4347-A954-E40D035AD2A1}" srcOrd="8" destOrd="0" presId="urn:microsoft.com/office/officeart/2005/8/layout/vList4"/>
    <dgm:cxn modelId="{7E8F9E3F-6917-41CB-9E2F-25268F455E24}" type="presParOf" srcId="{27E590EB-7D9B-4347-A954-E40D035AD2A1}" destId="{3683661D-05B1-496A-B234-FF61A984B0AA}" srcOrd="0" destOrd="0" presId="urn:microsoft.com/office/officeart/2005/8/layout/vList4"/>
    <dgm:cxn modelId="{3F032EE4-294A-4245-A678-BFBB9728C660}" type="presParOf" srcId="{27E590EB-7D9B-4347-A954-E40D035AD2A1}" destId="{2DE21898-3D59-4E6E-A040-538584649AC0}" srcOrd="1" destOrd="0" presId="urn:microsoft.com/office/officeart/2005/8/layout/vList4"/>
    <dgm:cxn modelId="{FDB6C300-0F7F-41F0-B0CC-ECD9AAB3AE55}" type="presParOf" srcId="{27E590EB-7D9B-4347-A954-E40D035AD2A1}" destId="{2D000ECB-DB69-4782-BC15-EF8FCFEED9B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58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hdr" sz="quarter"/>
          </p:nvPr>
        </p:nvSpPr>
        <p:spPr bwMode="auto">
          <a:xfrm>
            <a:off x="0" y="0"/>
            <a:ext cx="30654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609" tIns="0" rIns="19609" bIns="0" numCol="1" anchor="t" anchorCtr="0" compatLnSpc="1">
            <a:prstTxWarp prst="textNoShape">
              <a:avLst/>
            </a:prstTxWarp>
          </a:bodyPr>
          <a:lstStyle>
            <a:lvl1pPr defTabSz="940596" eaLnBrk="0" hangingPunct="0">
              <a:defRPr sz="1000" i="1">
                <a:cs typeface="+mn-cs"/>
              </a:defRPr>
            </a:lvl1pPr>
          </a:lstStyle>
          <a:p>
            <a:pPr>
              <a:defRPr/>
            </a:pPr>
            <a:endParaRPr lang="en-US"/>
          </a:p>
        </p:txBody>
      </p:sp>
      <p:sp>
        <p:nvSpPr>
          <p:cNvPr id="2051" name="Rectangle 1027"/>
          <p:cNvSpPr>
            <a:spLocks noGrp="1" noChangeArrowheads="1"/>
          </p:cNvSpPr>
          <p:nvPr>
            <p:ph type="dt" idx="1"/>
          </p:nvPr>
        </p:nvSpPr>
        <p:spPr bwMode="auto">
          <a:xfrm>
            <a:off x="4011613" y="0"/>
            <a:ext cx="306546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609" tIns="0" rIns="19609" bIns="0" numCol="1" anchor="t" anchorCtr="0" compatLnSpc="1">
            <a:prstTxWarp prst="textNoShape">
              <a:avLst/>
            </a:prstTxWarp>
          </a:bodyPr>
          <a:lstStyle>
            <a:lvl1pPr algn="r" defTabSz="940596" eaLnBrk="0" hangingPunct="0">
              <a:defRPr sz="1000" i="1">
                <a:cs typeface="+mn-cs"/>
              </a:defRPr>
            </a:lvl1pPr>
          </a:lstStyle>
          <a:p>
            <a:pPr>
              <a:defRPr/>
            </a:pPr>
            <a:endParaRPr lang="en-US"/>
          </a:p>
        </p:txBody>
      </p:sp>
      <p:sp>
        <p:nvSpPr>
          <p:cNvPr id="6148" name="Rectangle 1028"/>
          <p:cNvSpPr>
            <a:spLocks noGrp="1" noRot="1" noChangeAspect="1" noChangeArrowheads="1" noTextEdit="1"/>
          </p:cNvSpPr>
          <p:nvPr>
            <p:ph type="sldImg" idx="2"/>
          </p:nvPr>
        </p:nvSpPr>
        <p:spPr bwMode="auto">
          <a:xfrm>
            <a:off x="2225675" y="709613"/>
            <a:ext cx="2625725" cy="3498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1029"/>
          <p:cNvSpPr>
            <a:spLocks noGrp="1" noChangeArrowheads="1"/>
          </p:cNvSpPr>
          <p:nvPr>
            <p:ph type="body" sz="quarter" idx="3"/>
          </p:nvPr>
        </p:nvSpPr>
        <p:spPr bwMode="auto">
          <a:xfrm>
            <a:off x="942975" y="4449763"/>
            <a:ext cx="519112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78" tIns="47389" rIns="94778" bIns="47389"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2054" name="Rectangle 1030"/>
          <p:cNvSpPr>
            <a:spLocks noGrp="1" noChangeArrowheads="1"/>
          </p:cNvSpPr>
          <p:nvPr>
            <p:ph type="ftr" sz="quarter" idx="4"/>
          </p:nvPr>
        </p:nvSpPr>
        <p:spPr bwMode="auto">
          <a:xfrm>
            <a:off x="0" y="8901113"/>
            <a:ext cx="3065463"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609" tIns="0" rIns="19609" bIns="0" numCol="1" anchor="b" anchorCtr="0" compatLnSpc="1">
            <a:prstTxWarp prst="textNoShape">
              <a:avLst/>
            </a:prstTxWarp>
          </a:bodyPr>
          <a:lstStyle>
            <a:lvl1pPr defTabSz="940596" eaLnBrk="0" hangingPunct="0">
              <a:defRPr sz="1000" i="1">
                <a:cs typeface="+mn-cs"/>
              </a:defRPr>
            </a:lvl1pPr>
          </a:lstStyle>
          <a:p>
            <a:pPr>
              <a:defRPr/>
            </a:pPr>
            <a:endParaRPr lang="en-US"/>
          </a:p>
        </p:txBody>
      </p:sp>
      <p:sp>
        <p:nvSpPr>
          <p:cNvPr id="2055" name="Rectangle 1031"/>
          <p:cNvSpPr>
            <a:spLocks noGrp="1" noChangeArrowheads="1"/>
          </p:cNvSpPr>
          <p:nvPr>
            <p:ph type="sldNum" sz="quarter" idx="5"/>
          </p:nvPr>
        </p:nvSpPr>
        <p:spPr bwMode="auto">
          <a:xfrm>
            <a:off x="4011613" y="8901113"/>
            <a:ext cx="3065462"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609" tIns="0" rIns="19609" bIns="0" numCol="1" anchor="b" anchorCtr="0" compatLnSpc="1">
            <a:prstTxWarp prst="textNoShape">
              <a:avLst/>
            </a:prstTxWarp>
          </a:bodyPr>
          <a:lstStyle>
            <a:lvl1pPr algn="r" defTabSz="939800">
              <a:defRPr sz="1000" i="1"/>
            </a:lvl1pPr>
          </a:lstStyle>
          <a:p>
            <a:fld id="{C385966C-721B-42F9-823C-563CFC2CBB51}" type="slidenum">
              <a:rPr lang="en-US" altLang="en-US"/>
              <a:pPr/>
              <a:t>‹#›</a:t>
            </a:fld>
            <a:endParaRPr lang="en-US" altLang="en-US"/>
          </a:p>
        </p:txBody>
      </p:sp>
    </p:spTree>
    <p:extLst>
      <p:ext uri="{BB962C8B-B14F-4D97-AF65-F5344CB8AC3E}">
        <p14:creationId xmlns:p14="http://schemas.microsoft.com/office/powerpoint/2010/main" val="703504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8F27405-D7E9-4098-92E1-7A2E831863EC}" type="slidenum">
              <a:rPr lang="en-US" altLang="en-US">
                <a:latin typeface="Arial" pitchFamily="34" charset="0"/>
              </a:rPr>
              <a:pPr eaLnBrk="1" hangingPunct="1">
                <a:spcBef>
                  <a:spcPct val="0"/>
                </a:spcBef>
              </a:pPr>
              <a:t>1</a:t>
            </a:fld>
            <a:endParaRPr lang="en-US" altLang="en-US">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DD906C3-4364-43F2-A029-A7A144A4DD06}" type="slidenum">
              <a:rPr lang="en-US" altLang="en-US" sz="1000"/>
              <a:pPr>
                <a:spcBef>
                  <a:spcPct val="0"/>
                </a:spcBef>
              </a:pPr>
              <a:t>10</a:t>
            </a:fld>
            <a:endParaRPr lang="en-US" altLang="en-US" sz="10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571FD5F-D1BF-48E1-833F-198A2DD238F4}" type="slidenum">
              <a:rPr lang="en-US" altLang="en-US" sz="1000">
                <a:latin typeface="Arial" pitchFamily="34" charset="0"/>
              </a:rPr>
              <a:pPr eaLnBrk="1" hangingPunct="1">
                <a:spcBef>
                  <a:spcPct val="0"/>
                </a:spcBef>
              </a:pPr>
              <a:t>110</a:t>
            </a:fld>
            <a:endParaRPr lang="en-US" altLang="en-US" sz="1000">
              <a:latin typeface="Arial" pitchFamily="34" charset="0"/>
            </a:endParaRPr>
          </a:p>
        </p:txBody>
      </p:sp>
      <p:sp>
        <p:nvSpPr>
          <p:cNvPr id="221187" name="Rectangle 2"/>
          <p:cNvSpPr>
            <a:spLocks noGrp="1" noRot="1" noChangeAspect="1" noChangeArrowheads="1" noTextEdit="1"/>
          </p:cNvSpPr>
          <p:nvPr>
            <p:ph type="sldImg"/>
          </p:nvPr>
        </p:nvSpPr>
        <p:spPr>
          <a:ln/>
        </p:spPr>
      </p:sp>
      <p:sp>
        <p:nvSpPr>
          <p:cNvPr id="471044" name="Rectangle 3"/>
          <p:cNvSpPr>
            <a:spLocks noGrp="1" noChangeArrowheads="1"/>
          </p:cNvSpPr>
          <p:nvPr>
            <p:ph type="body" idx="1"/>
          </p:nvPr>
        </p:nvSpPr>
        <p:spPr>
          <a:xfrm>
            <a:off x="708025" y="4451350"/>
            <a:ext cx="5670550" cy="4241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b="1" dirty="0"/>
              <a:t>State:</a:t>
            </a:r>
          </a:p>
          <a:p>
            <a:pPr eaLnBrk="1" hangingPunct="1">
              <a:defRPr/>
            </a:pPr>
            <a:r>
              <a:rPr lang="en-GB" dirty="0" smtClean="0"/>
              <a:t>This is a 6 minute exercise.  </a:t>
            </a:r>
          </a:p>
          <a:p>
            <a:pPr marL="228600" indent="-228600" eaLnBrk="1" hangingPunct="1">
              <a:buFontTx/>
              <a:buAutoNum type="arabicPeriod"/>
              <a:defRPr/>
            </a:pPr>
            <a:r>
              <a:rPr lang="en-GB" dirty="0" smtClean="0"/>
              <a:t>Watch the video.</a:t>
            </a:r>
          </a:p>
          <a:p>
            <a:pPr marL="228600" indent="-228600" eaLnBrk="1" hangingPunct="1">
              <a:buFontTx/>
              <a:buAutoNum type="arabicPeriod"/>
              <a:defRPr/>
            </a:pPr>
            <a:r>
              <a:rPr lang="en-GB" dirty="0" smtClean="0"/>
              <a:t>Discuss in your teams “What should have been done differently?”</a:t>
            </a:r>
          </a:p>
          <a:p>
            <a:pPr marL="228600" indent="-228600" eaLnBrk="1" hangingPunct="1">
              <a:buFontTx/>
              <a:buAutoNum type="arabicPeriod"/>
              <a:defRPr/>
            </a:pPr>
            <a:r>
              <a:rPr lang="en-GB" dirty="0" smtClean="0"/>
              <a:t>Feedback to the class your findings</a:t>
            </a:r>
          </a:p>
          <a:p>
            <a:pPr eaLnBrk="1" hangingPunct="1">
              <a:defRPr/>
            </a:pPr>
            <a:r>
              <a:rPr lang="en-GB" dirty="0" smtClean="0"/>
              <a:t>Reward what you consider the “best” answer with 10 points.</a:t>
            </a:r>
          </a:p>
          <a:p>
            <a:pPr eaLnBrk="1" hangingPunct="1">
              <a:defRPr/>
            </a:pPr>
            <a:r>
              <a:rPr lang="en-GB" dirty="0" smtClean="0"/>
              <a:t>Reward all responses with a fruit snack. </a:t>
            </a:r>
          </a:p>
          <a:p>
            <a:pPr eaLnBrk="1" hangingPunct="1">
              <a:defRPr/>
            </a:pPr>
            <a:endParaRPr lang="en-GB" sz="800" dirty="0"/>
          </a:p>
          <a:p>
            <a:pPr eaLnBrk="1" hangingPunct="1">
              <a:defRPr/>
            </a:pPr>
            <a:r>
              <a:rPr lang="en-GB" b="1" dirty="0"/>
              <a:t>Ask:</a:t>
            </a:r>
          </a:p>
          <a:p>
            <a:pPr eaLnBrk="1" hangingPunct="1">
              <a:defRPr/>
            </a:pPr>
            <a:r>
              <a:rPr lang="en-GB" dirty="0" smtClean="0"/>
              <a:t>What did you like about this exercise?</a:t>
            </a:r>
          </a:p>
          <a:p>
            <a:pPr eaLnBrk="1" hangingPunct="1">
              <a:defRPr/>
            </a:pPr>
            <a:r>
              <a:rPr lang="en-GB" dirty="0" smtClean="0"/>
              <a:t>What didn’t you like about this exercise?</a:t>
            </a:r>
            <a:endParaRPr lang="en-GB" dirty="0"/>
          </a:p>
          <a:p>
            <a:pPr eaLnBrk="1" hangingPunct="1">
              <a:defRPr/>
            </a:pPr>
            <a:endParaRPr lang="en-GB" sz="800" dirty="0"/>
          </a:p>
          <a:p>
            <a:pPr eaLnBrk="1" hangingPunct="1">
              <a:defRPr/>
            </a:pPr>
            <a:r>
              <a:rPr lang="en-GB" b="1" dirty="0"/>
              <a:t>Target Response/Key Points</a:t>
            </a:r>
          </a:p>
          <a:p>
            <a:pPr eaLnBrk="1" hangingPunct="1">
              <a:defRPr/>
            </a:pPr>
            <a:r>
              <a:rPr lang="en-GB" dirty="0" smtClean="0"/>
              <a:t>Explain that this activity incorporated the following training methods:</a:t>
            </a:r>
          </a:p>
          <a:p>
            <a:pPr marL="228600" indent="-228600" eaLnBrk="1" hangingPunct="1">
              <a:buFontTx/>
              <a:buAutoNum type="arabicPeriod"/>
              <a:defRPr/>
            </a:pPr>
            <a:r>
              <a:rPr lang="en-GB" dirty="0" smtClean="0"/>
              <a:t>Video</a:t>
            </a:r>
          </a:p>
          <a:p>
            <a:pPr marL="228600" indent="-228600" eaLnBrk="1" hangingPunct="1">
              <a:buFontTx/>
              <a:buAutoNum type="arabicPeriod"/>
              <a:defRPr/>
            </a:pPr>
            <a:r>
              <a:rPr lang="en-GB" dirty="0" smtClean="0"/>
              <a:t>Team Competition</a:t>
            </a:r>
          </a:p>
          <a:p>
            <a:pPr marL="228600" indent="-228600" eaLnBrk="1" hangingPunct="1">
              <a:buFontTx/>
              <a:buAutoNum type="arabicPeriod"/>
              <a:defRPr/>
            </a:pPr>
            <a:r>
              <a:rPr lang="en-GB" dirty="0" smtClean="0"/>
              <a:t>Rewards</a:t>
            </a:r>
          </a:p>
          <a:p>
            <a:pPr eaLnBrk="1" hangingPunct="1">
              <a:defRPr/>
            </a:pPr>
            <a:r>
              <a:rPr lang="en-GB" dirty="0" smtClean="0"/>
              <a:t>Let the participants know that these videos are available on OSHA’s website.</a:t>
            </a:r>
            <a:endParaRPr lang="en-GB" dirty="0"/>
          </a:p>
          <a:p>
            <a:pPr>
              <a:lnSpc>
                <a:spcPct val="90000"/>
              </a:lnSpc>
              <a:buFontTx/>
              <a:buChar char="•"/>
              <a:defRPr/>
            </a:pPr>
            <a:endParaRPr lang="en-US" i="1" dirty="0" smtClean="0">
              <a:latin typeface="CommonBullets" pitchFamily="34" charset="2"/>
            </a:endParaRPr>
          </a:p>
          <a:p>
            <a:pPr>
              <a:lnSpc>
                <a:spcPct val="90000"/>
              </a:lnSpc>
              <a:defRPr/>
            </a:pPr>
            <a:endParaRPr lang="en-US" dirty="0" smtClean="0"/>
          </a:p>
          <a:p>
            <a:pPr lvl="1">
              <a:defRPr/>
            </a:pPr>
            <a:endParaRPr lang="en-US" i="1" dirty="0" smtClean="0">
              <a:latin typeface="CommonBullets" pitchFamily="34" charset="2"/>
            </a:endParaRPr>
          </a:p>
          <a:p>
            <a:pPr lvl="1">
              <a:defRPr/>
            </a:pPr>
            <a:endParaRPr lang="en-US" i="1" dirty="0" smtClean="0">
              <a:solidFill>
                <a:srgbClr val="000000"/>
              </a:solidFill>
              <a:latin typeface="CommonBullets" pitchFamily="34" charset="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It is very important to structure activities in detail.  Activities take time and if they are structured incorrectly will cause confusion.</a:t>
            </a:r>
          </a:p>
          <a:p>
            <a:pPr eaLnBrk="1" hangingPunct="1"/>
            <a:endParaRPr lang="en-GB" altLang="en-US" smtClean="0"/>
          </a:p>
          <a:p>
            <a:pPr eaLnBrk="1" hangingPunct="1"/>
            <a:r>
              <a:rPr lang="en-GB" altLang="en-US" b="1" smtClean="0"/>
              <a:t>Ask:</a:t>
            </a:r>
          </a:p>
          <a:p>
            <a:pPr eaLnBrk="1" hangingPunct="1"/>
            <a:r>
              <a:rPr lang="en-GB" altLang="en-US" smtClean="0"/>
              <a:t>If time permits, ask participants to share what they have learned in the past regarding structuring activities.</a:t>
            </a:r>
          </a:p>
          <a:p>
            <a:pPr eaLnBrk="1" hangingPunct="1"/>
            <a:endParaRPr lang="en-GB" altLang="en-US" smtClean="0"/>
          </a:p>
          <a:p>
            <a:pPr eaLnBrk="1" hangingPunct="1"/>
            <a:r>
              <a:rPr lang="en-GB" altLang="en-US" b="1" smtClean="0"/>
              <a:t>Target Response/Key Points</a:t>
            </a:r>
          </a:p>
          <a:p>
            <a:pPr eaLnBrk="1" hangingPunct="1"/>
            <a:r>
              <a:rPr lang="en-GB" altLang="en-US" smtClean="0"/>
              <a:t>Do not rush introducing an activity.  Go into detail each step that is expected.</a:t>
            </a:r>
          </a:p>
          <a:p>
            <a:endParaRPr lang="en-US" altLang="en-US" smtClean="0"/>
          </a:p>
        </p:txBody>
      </p:sp>
      <p:sp>
        <p:nvSpPr>
          <p:cNvPr id="2232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9C36E60-CD55-443C-B0D9-18D32E4815C9}" type="slidenum">
              <a:rPr lang="en-GB" altLang="en-US" sz="1000"/>
              <a:pPr>
                <a:spcBef>
                  <a:spcPct val="0"/>
                </a:spcBef>
              </a:pPr>
              <a:t>111</a:t>
            </a:fld>
            <a:endParaRPr lang="en-GB" altLang="en-US" sz="100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63588" indent="-293688" defTabSz="939800">
              <a:spcBef>
                <a:spcPct val="30000"/>
              </a:spcBef>
              <a:defRPr sz="1200">
                <a:solidFill>
                  <a:schemeClr val="tx1"/>
                </a:solidFill>
                <a:latin typeface="Times New Roman" pitchFamily="18" charset="0"/>
              </a:defRPr>
            </a:lvl2pPr>
            <a:lvl3pPr marL="1174750" indent="-234950" defTabSz="939800">
              <a:spcBef>
                <a:spcPct val="30000"/>
              </a:spcBef>
              <a:defRPr sz="1200">
                <a:solidFill>
                  <a:schemeClr val="tx1"/>
                </a:solidFill>
                <a:latin typeface="Times New Roman" pitchFamily="18" charset="0"/>
              </a:defRPr>
            </a:lvl3pPr>
            <a:lvl4pPr marL="1644650" indent="-234950" defTabSz="939800">
              <a:spcBef>
                <a:spcPct val="30000"/>
              </a:spcBef>
              <a:defRPr sz="1200">
                <a:solidFill>
                  <a:schemeClr val="tx1"/>
                </a:solidFill>
                <a:latin typeface="Times New Roman" pitchFamily="18" charset="0"/>
              </a:defRPr>
            </a:lvl4pPr>
            <a:lvl5pPr marL="2114550" indent="-234950" defTabSz="939800">
              <a:spcBef>
                <a:spcPct val="30000"/>
              </a:spcBef>
              <a:defRPr sz="1200">
                <a:solidFill>
                  <a:schemeClr val="tx1"/>
                </a:solidFill>
                <a:latin typeface="Times New Roman" pitchFamily="18" charset="0"/>
              </a:defRPr>
            </a:lvl5pPr>
            <a:lvl6pPr marL="2571750" indent="-234950" defTabSz="939800" eaLnBrk="0" fontAlgn="base" hangingPunct="0">
              <a:spcBef>
                <a:spcPct val="30000"/>
              </a:spcBef>
              <a:spcAft>
                <a:spcPct val="0"/>
              </a:spcAft>
              <a:defRPr sz="1200">
                <a:solidFill>
                  <a:schemeClr val="tx1"/>
                </a:solidFill>
                <a:latin typeface="Times New Roman" pitchFamily="18" charset="0"/>
              </a:defRPr>
            </a:lvl6pPr>
            <a:lvl7pPr marL="3028950" indent="-234950" defTabSz="939800" eaLnBrk="0" fontAlgn="base" hangingPunct="0">
              <a:spcBef>
                <a:spcPct val="30000"/>
              </a:spcBef>
              <a:spcAft>
                <a:spcPct val="0"/>
              </a:spcAft>
              <a:defRPr sz="1200">
                <a:solidFill>
                  <a:schemeClr val="tx1"/>
                </a:solidFill>
                <a:latin typeface="Times New Roman" pitchFamily="18" charset="0"/>
              </a:defRPr>
            </a:lvl7pPr>
            <a:lvl8pPr marL="3486150" indent="-234950" defTabSz="939800" eaLnBrk="0" fontAlgn="base" hangingPunct="0">
              <a:spcBef>
                <a:spcPct val="30000"/>
              </a:spcBef>
              <a:spcAft>
                <a:spcPct val="0"/>
              </a:spcAft>
              <a:defRPr sz="1200">
                <a:solidFill>
                  <a:schemeClr val="tx1"/>
                </a:solidFill>
                <a:latin typeface="Times New Roman" pitchFamily="18" charset="0"/>
              </a:defRPr>
            </a:lvl8pPr>
            <a:lvl9pPr marL="3943350" indent="-23495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77797F-4815-4CAF-A312-BB372F98A57A}" type="slidenum">
              <a:rPr lang="en-GB" altLang="en-US" sz="1000">
                <a:latin typeface="Arial" pitchFamily="34" charset="0"/>
              </a:rPr>
              <a:pPr eaLnBrk="1" hangingPunct="1">
                <a:spcBef>
                  <a:spcPct val="0"/>
                </a:spcBef>
              </a:pPr>
              <a:t>112</a:t>
            </a:fld>
            <a:endParaRPr lang="en-GB" altLang="en-US" sz="1000">
              <a:latin typeface="Arial" pitchFamily="34"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r>
              <a:rPr lang="en-GB" altLang="en-US" b="1" smtClean="0"/>
              <a:t>State:</a:t>
            </a:r>
          </a:p>
          <a:p>
            <a:pPr eaLnBrk="1" hangingPunct="1"/>
            <a:r>
              <a:rPr lang="en-GB" altLang="en-US" smtClean="0"/>
              <a:t>These are some of the learning games we commonly use in training.</a:t>
            </a:r>
          </a:p>
          <a:p>
            <a:pPr eaLnBrk="1" hangingPunct="1"/>
            <a:r>
              <a:rPr lang="en-GB" altLang="en-US" smtClean="0"/>
              <a:t>Read the list.</a:t>
            </a:r>
          </a:p>
          <a:p>
            <a:pPr eaLnBrk="1" hangingPunct="1"/>
            <a:r>
              <a:rPr lang="en-GB" altLang="en-US" smtClean="0"/>
              <a:t>Explain that you will be discussing each of these, except for jeopardy, which we have been “playing” during our workshop.</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None</a:t>
            </a:r>
          </a:p>
          <a:p>
            <a:pPr eaLnBrk="1" hangingPunct="1"/>
            <a:endParaRPr lang="en-US" alt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Read the slide and ask each team to write two “reasonable” questions from the material discussed so far.  </a:t>
            </a:r>
          </a:p>
          <a:p>
            <a:pPr eaLnBrk="1" hangingPunct="1"/>
            <a:r>
              <a:rPr lang="en-GB" altLang="en-US" smtClean="0"/>
              <a:t>This may be shortened by asking them to write one question.</a:t>
            </a:r>
          </a:p>
          <a:p>
            <a:pPr eaLnBrk="1" hangingPunct="1"/>
            <a:r>
              <a:rPr lang="en-GB" altLang="en-US" smtClean="0"/>
              <a:t>Let them know that if they “Stump The Class” their team will be given 10 points.</a:t>
            </a:r>
          </a:p>
          <a:p>
            <a:pPr eaLnBrk="1" hangingPunct="1"/>
            <a:r>
              <a:rPr lang="en-GB" altLang="en-US" b="1" smtClean="0"/>
              <a:t>Ask:</a:t>
            </a:r>
          </a:p>
          <a:p>
            <a:pPr eaLnBrk="1" hangingPunct="1"/>
            <a:r>
              <a:rPr lang="en-GB" altLang="en-US" smtClean="0"/>
              <a:t>What is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Serves as a fun way to review material.</a:t>
            </a:r>
          </a:p>
          <a:p>
            <a:pPr eaLnBrk="1" hangingPunct="1"/>
            <a:r>
              <a:rPr lang="en-GB" altLang="en-US" smtClean="0"/>
              <a:t>Encourages discussion between team mates.</a:t>
            </a:r>
          </a:p>
          <a:p>
            <a:endParaRPr lang="en-US" altLang="en-US" smtClean="0"/>
          </a:p>
        </p:txBody>
      </p:sp>
      <p:sp>
        <p:nvSpPr>
          <p:cNvPr id="2273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D2DE0A2-5142-4A24-8B25-48E951636939}" type="slidenum">
              <a:rPr lang="en-GB" altLang="en-US" sz="1000"/>
              <a:pPr>
                <a:spcBef>
                  <a:spcPct val="0"/>
                </a:spcBef>
              </a:pPr>
              <a:t>113</a:t>
            </a:fld>
            <a:endParaRPr lang="en-GB" altLang="en-US" sz="10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1"/>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198" indent="-293922" eaLnBrk="0" hangingPunct="0">
              <a:defRPr>
                <a:solidFill>
                  <a:schemeClr val="tx1"/>
                </a:solidFill>
                <a:latin typeface="Arial" charset="0"/>
              </a:defRPr>
            </a:lvl2pPr>
            <a:lvl3pPr marL="1175690" indent="-235138" eaLnBrk="0" hangingPunct="0">
              <a:defRPr>
                <a:solidFill>
                  <a:schemeClr val="tx1"/>
                </a:solidFill>
                <a:latin typeface="Arial" charset="0"/>
              </a:defRPr>
            </a:lvl3pPr>
            <a:lvl4pPr marL="1645966" indent="-235138" eaLnBrk="0" hangingPunct="0">
              <a:defRPr>
                <a:solidFill>
                  <a:schemeClr val="tx1"/>
                </a:solidFill>
                <a:latin typeface="Arial" charset="0"/>
              </a:defRPr>
            </a:lvl4pPr>
            <a:lvl5pPr marL="2116242" indent="-235138" eaLnBrk="0" hangingPunct="0">
              <a:defRPr>
                <a:solidFill>
                  <a:schemeClr val="tx1"/>
                </a:solidFill>
                <a:latin typeface="Arial" charset="0"/>
              </a:defRPr>
            </a:lvl5pPr>
            <a:lvl6pPr marL="2586518" indent="-235138" eaLnBrk="0" fontAlgn="base" hangingPunct="0">
              <a:spcBef>
                <a:spcPct val="0"/>
              </a:spcBef>
              <a:spcAft>
                <a:spcPct val="0"/>
              </a:spcAft>
              <a:defRPr>
                <a:solidFill>
                  <a:schemeClr val="tx1"/>
                </a:solidFill>
                <a:latin typeface="Arial" charset="0"/>
              </a:defRPr>
            </a:lvl6pPr>
            <a:lvl7pPr marL="3056793" indent="-235138" eaLnBrk="0" fontAlgn="base" hangingPunct="0">
              <a:spcBef>
                <a:spcPct val="0"/>
              </a:spcBef>
              <a:spcAft>
                <a:spcPct val="0"/>
              </a:spcAft>
              <a:defRPr>
                <a:solidFill>
                  <a:schemeClr val="tx1"/>
                </a:solidFill>
                <a:latin typeface="Arial" charset="0"/>
              </a:defRPr>
            </a:lvl7pPr>
            <a:lvl8pPr marL="3527069" indent="-235138" eaLnBrk="0" fontAlgn="base" hangingPunct="0">
              <a:spcBef>
                <a:spcPct val="0"/>
              </a:spcBef>
              <a:spcAft>
                <a:spcPct val="0"/>
              </a:spcAft>
              <a:defRPr>
                <a:solidFill>
                  <a:schemeClr val="tx1"/>
                </a:solidFill>
                <a:latin typeface="Arial" charset="0"/>
              </a:defRPr>
            </a:lvl8pPr>
            <a:lvl9pPr marL="3997345" indent="-235138" eaLnBrk="0" fontAlgn="base" hangingPunct="0">
              <a:spcBef>
                <a:spcPct val="0"/>
              </a:spcBef>
              <a:spcAft>
                <a:spcPct val="0"/>
              </a:spcAft>
              <a:defRPr>
                <a:solidFill>
                  <a:schemeClr val="tx1"/>
                </a:solidFill>
                <a:latin typeface="Arial" charset="0"/>
              </a:defRPr>
            </a:lvl9pPr>
          </a:lstStyle>
          <a:p>
            <a:pPr eaLnBrk="1" hangingPunct="1">
              <a:defRPr/>
            </a:pPr>
            <a:fld id="{FCF7D239-D1DA-4873-9B8B-89BE300F3A36}" type="datetime1">
              <a:rPr lang="en-US" altLang="en-US" smtClean="0">
                <a:latin typeface="Times New Roman" pitchFamily="18" charset="0"/>
              </a:rPr>
              <a:pPr eaLnBrk="1" hangingPunct="1">
                <a:defRPr/>
              </a:pPr>
              <a:t>6/7/2018</a:t>
            </a:fld>
            <a:endParaRPr lang="en-US" altLang="en-US" dirty="0" smtClean="0">
              <a:latin typeface="Times New Roman" pitchFamily="18" charset="0"/>
            </a:endParaRPr>
          </a:p>
        </p:txBody>
      </p:sp>
      <p:sp>
        <p:nvSpPr>
          <p:cNvPr id="229379" name="Rectangle 1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3588" indent="-293688" defTabSz="939800">
              <a:spcBef>
                <a:spcPct val="30000"/>
              </a:spcBef>
              <a:defRPr sz="1200">
                <a:solidFill>
                  <a:schemeClr val="tx1"/>
                </a:solidFill>
                <a:latin typeface="Times New Roman" pitchFamily="18" charset="0"/>
              </a:defRPr>
            </a:lvl2pPr>
            <a:lvl3pPr marL="1174750" indent="-234950" defTabSz="939800">
              <a:spcBef>
                <a:spcPct val="30000"/>
              </a:spcBef>
              <a:defRPr sz="1200">
                <a:solidFill>
                  <a:schemeClr val="tx1"/>
                </a:solidFill>
                <a:latin typeface="Times New Roman" pitchFamily="18" charset="0"/>
              </a:defRPr>
            </a:lvl3pPr>
            <a:lvl4pPr marL="1644650" indent="-234950" defTabSz="939800">
              <a:spcBef>
                <a:spcPct val="30000"/>
              </a:spcBef>
              <a:defRPr sz="1200">
                <a:solidFill>
                  <a:schemeClr val="tx1"/>
                </a:solidFill>
                <a:latin typeface="Times New Roman" pitchFamily="18" charset="0"/>
              </a:defRPr>
            </a:lvl4pPr>
            <a:lvl5pPr marL="2116138" indent="-234950" defTabSz="939800">
              <a:spcBef>
                <a:spcPct val="30000"/>
              </a:spcBef>
              <a:defRPr sz="1200">
                <a:solidFill>
                  <a:schemeClr val="tx1"/>
                </a:solidFill>
                <a:latin typeface="Times New Roman" pitchFamily="18" charset="0"/>
              </a:defRPr>
            </a:lvl5pPr>
            <a:lvl6pPr marL="2573338" indent="-234950" defTabSz="939800" eaLnBrk="0" fontAlgn="base" hangingPunct="0">
              <a:spcBef>
                <a:spcPct val="30000"/>
              </a:spcBef>
              <a:spcAft>
                <a:spcPct val="0"/>
              </a:spcAft>
              <a:defRPr sz="1200">
                <a:solidFill>
                  <a:schemeClr val="tx1"/>
                </a:solidFill>
                <a:latin typeface="Times New Roman" pitchFamily="18" charset="0"/>
              </a:defRPr>
            </a:lvl6pPr>
            <a:lvl7pPr marL="3030538" indent="-234950" defTabSz="939800" eaLnBrk="0" fontAlgn="base" hangingPunct="0">
              <a:spcBef>
                <a:spcPct val="30000"/>
              </a:spcBef>
              <a:spcAft>
                <a:spcPct val="0"/>
              </a:spcAft>
              <a:defRPr sz="1200">
                <a:solidFill>
                  <a:schemeClr val="tx1"/>
                </a:solidFill>
                <a:latin typeface="Times New Roman" pitchFamily="18" charset="0"/>
              </a:defRPr>
            </a:lvl7pPr>
            <a:lvl8pPr marL="3487738" indent="-234950" defTabSz="939800" eaLnBrk="0" fontAlgn="base" hangingPunct="0">
              <a:spcBef>
                <a:spcPct val="30000"/>
              </a:spcBef>
              <a:spcAft>
                <a:spcPct val="0"/>
              </a:spcAft>
              <a:defRPr sz="1200">
                <a:solidFill>
                  <a:schemeClr val="tx1"/>
                </a:solidFill>
                <a:latin typeface="Times New Roman" pitchFamily="18" charset="0"/>
              </a:defRPr>
            </a:lvl8pPr>
            <a:lvl9pPr marL="3944938" indent="-23495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24DBE5-6823-4865-9C3B-C5599FBD613B}" type="slidenum">
              <a:rPr lang="en-US" altLang="en-US" sz="1000"/>
              <a:pPr eaLnBrk="1" hangingPunct="1">
                <a:spcBef>
                  <a:spcPct val="0"/>
                </a:spcBef>
              </a:pPr>
              <a:t>114</a:t>
            </a:fld>
            <a:endParaRPr lang="en-US" altLang="en-US" sz="1000"/>
          </a:p>
        </p:txBody>
      </p:sp>
      <p:sp>
        <p:nvSpPr>
          <p:cNvPr id="229380" name="Rectangle 2"/>
          <p:cNvSpPr>
            <a:spLocks noGrp="1" noRot="1" noChangeAspect="1" noChangeArrowheads="1" noTextEdit="1"/>
          </p:cNvSpPr>
          <p:nvPr>
            <p:ph type="sldImg"/>
          </p:nvPr>
        </p:nvSpPr>
        <p:spPr>
          <a:ln/>
        </p:spPr>
      </p:sp>
      <p:sp>
        <p:nvSpPr>
          <p:cNvPr id="2293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State:</a:t>
            </a:r>
          </a:p>
          <a:p>
            <a:pPr eaLnBrk="1" hangingPunct="1"/>
            <a:r>
              <a:rPr lang="en-GB" altLang="en-US" smtClean="0"/>
              <a:t>Hangman is a fun way to reinforce key points.  You will need a flipchart and pad.</a:t>
            </a:r>
          </a:p>
          <a:p>
            <a:pPr eaLnBrk="1" hangingPunct="1"/>
            <a:r>
              <a:rPr lang="en-GB" altLang="en-US" smtClean="0"/>
              <a:t>Explain that the team that solves the “puzzle” must also be able to explain three elements of the “puzzle”.</a:t>
            </a:r>
          </a:p>
          <a:p>
            <a:pPr eaLnBrk="1" hangingPunct="1"/>
            <a:r>
              <a:rPr lang="en-GB" altLang="en-US" smtClean="0"/>
              <a:t>Explain that the words are a slide header that you recently discussed.</a:t>
            </a:r>
          </a:p>
          <a:p>
            <a:pPr eaLnBrk="1" hangingPunct="1"/>
            <a:r>
              <a:rPr lang="en-GB" altLang="en-US" smtClean="0"/>
              <a:t>Go around the room and have each team give you a letter.  When they give you a letter that fits the words on the slide fill them in.  At any time a team can solve the puzzle instead of giving you a letter.</a:t>
            </a:r>
          </a:p>
          <a:p>
            <a:pPr eaLnBrk="1" hangingPunct="1"/>
            <a:r>
              <a:rPr lang="en-GB" altLang="en-US" smtClean="0"/>
              <a:t>The team that solves the puzzle receives 10 points.</a:t>
            </a:r>
          </a:p>
          <a:p>
            <a:pPr eaLnBrk="1" hangingPunct="1"/>
            <a:r>
              <a:rPr lang="en-GB" altLang="en-US" smtClean="0"/>
              <a:t>If they are incorrect or cannot provide you with 3 of the elements they will lose 10 points.</a:t>
            </a:r>
          </a:p>
          <a:p>
            <a:pPr eaLnBrk="1" hangingPunct="1"/>
            <a:r>
              <a:rPr lang="en-GB" altLang="en-US" smtClean="0"/>
              <a:t>The words are Video Benefits.</a:t>
            </a:r>
          </a:p>
          <a:p>
            <a:pPr eaLnBrk="1" hangingPunct="1"/>
            <a:r>
              <a:rPr lang="en-GB" altLang="en-US" b="1" smtClean="0"/>
              <a:t>Ask:</a:t>
            </a:r>
          </a:p>
          <a:p>
            <a:pPr eaLnBrk="1" hangingPunct="1"/>
            <a:r>
              <a:rPr lang="en-GB" altLang="en-US" smtClean="0"/>
              <a:t>What was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A fun way to review key points of a learning objective.</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This is an example of an exercise used in your Lock Out – Tag Out class.  Explain that this is not an exercise that the participants will be completing.</a:t>
            </a:r>
          </a:p>
          <a:p>
            <a:pPr eaLnBrk="1" hangingPunct="1"/>
            <a:r>
              <a:rPr lang="en-GB" altLang="en-US" smtClean="0"/>
              <a:t>Read the slide instructions and give the participants one minute or so to review.</a:t>
            </a:r>
          </a:p>
          <a:p>
            <a:pPr eaLnBrk="1" hangingPunct="1"/>
            <a:endParaRPr lang="en-GB" altLang="en-US" smtClean="0"/>
          </a:p>
          <a:p>
            <a:pPr eaLnBrk="1" hangingPunct="1"/>
            <a:r>
              <a:rPr lang="en-GB" altLang="en-US" b="1" smtClean="0"/>
              <a:t>Ask:</a:t>
            </a:r>
          </a:p>
          <a:p>
            <a:pPr eaLnBrk="1" hangingPunct="1"/>
            <a:r>
              <a:rPr lang="en-GB" altLang="en-US" smtClean="0"/>
              <a:t>What are the benefits of this activity?</a:t>
            </a:r>
          </a:p>
          <a:p>
            <a:pPr eaLnBrk="1" hangingPunct="1"/>
            <a:endParaRPr lang="en-GB" altLang="en-US" smtClean="0"/>
          </a:p>
          <a:p>
            <a:pPr eaLnBrk="1" hangingPunct="1"/>
            <a:r>
              <a:rPr lang="en-GB" altLang="en-US" b="1" smtClean="0"/>
              <a:t>Target Response/Key Points</a:t>
            </a:r>
          </a:p>
          <a:p>
            <a:pPr eaLnBrk="1" hangingPunct="1"/>
            <a:r>
              <a:rPr lang="en-GB" altLang="en-US" smtClean="0"/>
              <a:t>To learn the proper procedure of Tag Out on a Navy Vessel.  It is much more likely to “stick” than simply reading the process because of the involvement and sharing required to complete.</a:t>
            </a:r>
          </a:p>
          <a:p>
            <a:endParaRPr lang="en-US" altLang="en-US" smtClean="0"/>
          </a:p>
        </p:txBody>
      </p:sp>
      <p:sp>
        <p:nvSpPr>
          <p:cNvPr id="23142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719BB58-E00E-4A88-84A7-1A12E75785C2}" type="slidenum">
              <a:rPr lang="en-GB" altLang="en-US" sz="1000"/>
              <a:pPr>
                <a:spcBef>
                  <a:spcPct val="0"/>
                </a:spcBef>
              </a:pPr>
              <a:t>115</a:t>
            </a:fld>
            <a:endParaRPr lang="en-GB" altLang="en-US" sz="10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Speaking of questions….</a:t>
            </a:r>
          </a:p>
          <a:p>
            <a:pPr eaLnBrk="1" hangingPunct="1"/>
            <a:endParaRPr lang="en-GB" altLang="en-US" smtClean="0"/>
          </a:p>
          <a:p>
            <a:pPr eaLnBrk="1" hangingPunct="1"/>
            <a:r>
              <a:rPr lang="en-GB" altLang="en-US" b="1" smtClean="0"/>
              <a:t>Ask:</a:t>
            </a:r>
          </a:p>
          <a:p>
            <a:pPr eaLnBrk="1" hangingPunct="1"/>
            <a:r>
              <a:rPr lang="en-GB" altLang="en-US" smtClean="0"/>
              <a:t>Who can give me one rule of thumb?  </a:t>
            </a:r>
          </a:p>
          <a:p>
            <a:pPr eaLnBrk="1" hangingPunct="1"/>
            <a:r>
              <a:rPr lang="en-GB" altLang="en-US" smtClean="0"/>
              <a:t>Two?</a:t>
            </a:r>
          </a:p>
          <a:p>
            <a:pPr eaLnBrk="1" hangingPunct="1"/>
            <a:r>
              <a:rPr lang="en-GB" altLang="en-US" smtClean="0"/>
              <a:t>Three?</a:t>
            </a:r>
          </a:p>
          <a:p>
            <a:pPr eaLnBrk="1" hangingPunct="1"/>
            <a:r>
              <a:rPr lang="en-GB" altLang="en-US" smtClean="0"/>
              <a:t>Four?</a:t>
            </a:r>
          </a:p>
          <a:p>
            <a:pPr eaLnBrk="1" hangingPunct="1"/>
            <a:endParaRPr lang="en-GB" altLang="en-US" smtClean="0"/>
          </a:p>
          <a:p>
            <a:pPr eaLnBrk="1" hangingPunct="1"/>
            <a:r>
              <a:rPr lang="en-GB" altLang="en-US" b="1" smtClean="0"/>
              <a:t>Target Response/Key Points</a:t>
            </a:r>
          </a:p>
          <a:p>
            <a:pPr eaLnBrk="1" hangingPunct="1"/>
            <a:r>
              <a:rPr lang="en-GB" altLang="en-US" smtClean="0"/>
              <a:t>Give the team that can give you the most “rules of thumb” 10 points!</a:t>
            </a:r>
          </a:p>
          <a:p>
            <a:endParaRPr lang="en-US" altLang="en-US" smtClean="0"/>
          </a:p>
        </p:txBody>
      </p:sp>
      <p:sp>
        <p:nvSpPr>
          <p:cNvPr id="23347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E604679-A200-497C-8BAE-3AD7628F1D3C}" type="slidenum">
              <a:rPr lang="en-GB" altLang="en-US" sz="1000"/>
              <a:pPr>
                <a:spcBef>
                  <a:spcPct val="0"/>
                </a:spcBef>
              </a:pPr>
              <a:t>116</a:t>
            </a:fld>
            <a:endParaRPr lang="en-GB" altLang="en-US" sz="100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p:spPr>
        <p:txBody>
          <a:bodyPr/>
          <a:lstStyle/>
          <a:p>
            <a:endParaRPr lang="en-US" altLang="en-US" smtClean="0"/>
          </a:p>
        </p:txBody>
      </p:sp>
      <p:sp>
        <p:nvSpPr>
          <p:cNvPr id="23552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542000E-FFF5-46B3-90CA-8C21506CBEF0}" type="slidenum">
              <a:rPr lang="en-US" altLang="en-US" sz="1000"/>
              <a:pPr>
                <a:spcBef>
                  <a:spcPct val="0"/>
                </a:spcBef>
              </a:pPr>
              <a:t>117</a:t>
            </a:fld>
            <a:endParaRPr lang="en-US" altLang="en-US" sz="100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What are the different levels of training evaluation required under the Susan Harwood Training Grant Program?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Level 1 – Training Session Reaction Evaluation</a:t>
            </a:r>
          </a:p>
          <a:p>
            <a:pPr eaLnBrk="1" fontAlgn="auto" hangingPunct="1">
              <a:spcBef>
                <a:spcPts val="0"/>
              </a:spcBef>
              <a:spcAft>
                <a:spcPts val="0"/>
              </a:spcAft>
              <a:defRPr/>
            </a:pPr>
            <a:r>
              <a:rPr lang="en-US" dirty="0" smtClean="0"/>
              <a:t>Level 1 evaluations measure a participants reaction to the training session and includes the trainee’s perceptions of the quality and usefulness of the training.  The results should be used for the improvement of the training program. This type of evaluation can be accomplished through trainee satisfaction surveys regarding both the relevancy of the information taught and the teaching style of the instructor.  Level 1 evaluations should be conducted for all training sessions and should be included as part of the training materials development validation process.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Level 2 – Learning Evaluation</a:t>
            </a:r>
          </a:p>
          <a:p>
            <a:pPr eaLnBrk="1" fontAlgn="auto" hangingPunct="1">
              <a:spcBef>
                <a:spcPts val="0"/>
              </a:spcBef>
              <a:spcAft>
                <a:spcPts val="0"/>
              </a:spcAft>
              <a:defRPr/>
            </a:pPr>
            <a:r>
              <a:rPr lang="en-US" dirty="0" smtClean="0"/>
              <a:t>Learning evaluations measure the skills, knowledge, or attitude that the trainee retains because of the training.  This could be accomplished through pre- and/or post-training evaluations.  Alternatively, trainees could be required to perform a new task that was taught during the training and the result evaluated.  Level 2 evaluation should be conducted for all training and should be included as part of the training materials development validation process.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Level 3 – Training Impact Evaluations</a:t>
            </a:r>
          </a:p>
          <a:p>
            <a:pPr eaLnBrk="1" fontAlgn="auto" hangingPunct="1">
              <a:spcBef>
                <a:spcPts val="0"/>
              </a:spcBef>
              <a:spcAft>
                <a:spcPts val="0"/>
              </a:spcAft>
              <a:defRPr/>
            </a:pPr>
            <a:r>
              <a:rPr lang="en-US" dirty="0" smtClean="0"/>
              <a:t>Training impact evaluations gauge the effect of the training on the trainees’ ability to participate in safety and health activities in the workplace.  Grantees should specify at least one measure that is closely linked to the expected outcomes of their planned activities.  Examples of such measures could be:  </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workers’ involvement in workplace safety as demonstrated by reporting the pre-training level and the level at follow-up three to six months later,</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the number of hazards reported as demonstrated by reporting the pre-training level and the three to six month follow-up level, </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the number of workers participating on safety committees as demonstrated by reporting the pre-training level and the three to six month follow up level, </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the number of reported accident near misses as demonstrated by reporting the pre-training level and the three to six month follow up level, </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the number of formal complaints filed, trainee retention of knowledge, positive impacts of training activities on work practices, etc.  </a:t>
            </a:r>
          </a:p>
          <a:p>
            <a:pPr marL="177591" indent="-177591" eaLnBrk="1" fontAlgn="auto" hangingPunct="1">
              <a:spcBef>
                <a:spcPts val="0"/>
              </a:spcBef>
              <a:spcAft>
                <a:spcPts val="0"/>
              </a:spcAft>
              <a:buFont typeface="Arial" panose="020B0604020202090204" pitchFamily="34" charset="0"/>
              <a:buChar char="•"/>
              <a:defRPr/>
            </a:pPr>
            <a:endParaRPr lang="en-US" dirty="0" smtClean="0"/>
          </a:p>
          <a:p>
            <a:pPr eaLnBrk="1" fontAlgn="auto" hangingPunct="1">
              <a:spcBef>
                <a:spcPts val="0"/>
              </a:spcBef>
              <a:spcAft>
                <a:spcPts val="0"/>
              </a:spcAft>
              <a:defRPr/>
            </a:pPr>
            <a:r>
              <a:rPr lang="en-US" dirty="0" smtClean="0"/>
              <a:t>Training impact evaluations are typically conducted three to six months after the training and require the grantees to re-contact trainees by phone, in person, or by survey.</a:t>
            </a:r>
          </a:p>
          <a:p>
            <a:pPr eaLnBrk="1" fontAlgn="auto" hangingPunct="1">
              <a:spcBef>
                <a:spcPts val="0"/>
              </a:spcBef>
              <a:spcAft>
                <a:spcPts val="0"/>
              </a:spcAft>
              <a:defRPr/>
            </a:pPr>
            <a:endParaRPr lang="en-US" dirty="0" smtClean="0"/>
          </a:p>
        </p:txBody>
      </p:sp>
      <p:sp>
        <p:nvSpPr>
          <p:cNvPr id="237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8350" indent="-295275" defTabSz="939800">
              <a:spcBef>
                <a:spcPct val="30000"/>
              </a:spcBef>
              <a:defRPr sz="1200">
                <a:solidFill>
                  <a:schemeClr val="tx1"/>
                </a:solidFill>
                <a:latin typeface="Times New Roman" pitchFamily="18" charset="0"/>
              </a:defRPr>
            </a:lvl2pPr>
            <a:lvl3pPr marL="1182688" indent="-236538" defTabSz="939800">
              <a:spcBef>
                <a:spcPct val="30000"/>
              </a:spcBef>
              <a:defRPr sz="1200">
                <a:solidFill>
                  <a:schemeClr val="tx1"/>
                </a:solidFill>
                <a:latin typeface="Times New Roman" pitchFamily="18" charset="0"/>
              </a:defRPr>
            </a:lvl3pPr>
            <a:lvl4pPr marL="1657350" indent="-236538" defTabSz="939800">
              <a:spcBef>
                <a:spcPct val="30000"/>
              </a:spcBef>
              <a:defRPr sz="1200">
                <a:solidFill>
                  <a:schemeClr val="tx1"/>
                </a:solidFill>
                <a:latin typeface="Times New Roman" pitchFamily="18" charset="0"/>
              </a:defRPr>
            </a:lvl4pPr>
            <a:lvl5pPr marL="2130425" indent="-236538" defTabSz="939800">
              <a:spcBef>
                <a:spcPct val="30000"/>
              </a:spcBef>
              <a:defRPr sz="1200">
                <a:solidFill>
                  <a:schemeClr val="tx1"/>
                </a:solidFill>
                <a:latin typeface="Times New Roman" pitchFamily="18" charset="0"/>
              </a:defRPr>
            </a:lvl5pPr>
            <a:lvl6pPr marL="2587625" indent="-236538" defTabSz="939800" eaLnBrk="0" fontAlgn="base" hangingPunct="0">
              <a:spcBef>
                <a:spcPct val="30000"/>
              </a:spcBef>
              <a:spcAft>
                <a:spcPct val="0"/>
              </a:spcAft>
              <a:defRPr sz="1200">
                <a:solidFill>
                  <a:schemeClr val="tx1"/>
                </a:solidFill>
                <a:latin typeface="Times New Roman" pitchFamily="18" charset="0"/>
              </a:defRPr>
            </a:lvl6pPr>
            <a:lvl7pPr marL="3044825" indent="-236538" defTabSz="939800" eaLnBrk="0" fontAlgn="base" hangingPunct="0">
              <a:spcBef>
                <a:spcPct val="30000"/>
              </a:spcBef>
              <a:spcAft>
                <a:spcPct val="0"/>
              </a:spcAft>
              <a:defRPr sz="1200">
                <a:solidFill>
                  <a:schemeClr val="tx1"/>
                </a:solidFill>
                <a:latin typeface="Times New Roman" pitchFamily="18" charset="0"/>
              </a:defRPr>
            </a:lvl7pPr>
            <a:lvl8pPr marL="3502025" indent="-236538" defTabSz="939800" eaLnBrk="0" fontAlgn="base" hangingPunct="0">
              <a:spcBef>
                <a:spcPct val="30000"/>
              </a:spcBef>
              <a:spcAft>
                <a:spcPct val="0"/>
              </a:spcAft>
              <a:defRPr sz="1200">
                <a:solidFill>
                  <a:schemeClr val="tx1"/>
                </a:solidFill>
                <a:latin typeface="Times New Roman" pitchFamily="18" charset="0"/>
              </a:defRPr>
            </a:lvl8pPr>
            <a:lvl9pPr marL="3959225" indent="-236538"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BFABCA3-4DFE-4309-BD2E-E44F1D01D3D2}" type="slidenum">
              <a:rPr lang="en-US" altLang="en-US" sz="1000">
                <a:latin typeface="Tahoma" pitchFamily="34" charset="0"/>
              </a:rPr>
              <a:pPr>
                <a:spcBef>
                  <a:spcPct val="0"/>
                </a:spcBef>
              </a:pPr>
              <a:t>118</a:t>
            </a:fld>
            <a:endParaRPr lang="en-US" altLang="en-US" sz="1000">
              <a:latin typeface="Tahoma"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What are the different levels of training evaluation required under the Susan Harwood Training Grant Program?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Level 1 – Training Session Reaction Evaluation</a:t>
            </a:r>
          </a:p>
          <a:p>
            <a:pPr eaLnBrk="1" fontAlgn="auto" hangingPunct="1">
              <a:spcBef>
                <a:spcPts val="0"/>
              </a:spcBef>
              <a:spcAft>
                <a:spcPts val="0"/>
              </a:spcAft>
              <a:defRPr/>
            </a:pPr>
            <a:r>
              <a:rPr lang="en-US" dirty="0" smtClean="0"/>
              <a:t>Level 1 evaluations measure a participants reaction to the training session and includes the trainee’s perceptions of the quality and usefulness of the training.  The results should be used for the improvement of the training program. This type of evaluation can be accomplished through trainee satisfaction surveys regarding both the relevancy of the information taught and the teaching style of the instructor.  Level 1 evaluations should be conducted for all training sessions and should be included as part of the training materials development validation process.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Level 2 – Learning Evaluation</a:t>
            </a:r>
          </a:p>
          <a:p>
            <a:pPr eaLnBrk="1" fontAlgn="auto" hangingPunct="1">
              <a:spcBef>
                <a:spcPts val="0"/>
              </a:spcBef>
              <a:spcAft>
                <a:spcPts val="0"/>
              </a:spcAft>
              <a:defRPr/>
            </a:pPr>
            <a:r>
              <a:rPr lang="en-US" dirty="0" smtClean="0"/>
              <a:t>Learning evaluations measure the skills, knowledge, or attitude that the trainee retains because of the training.  This could be accomplished through pre- and/or post-training evaluations.  Alternatively, trainees could be required to perform a new task that was taught during the training and the result evaluated.  Level 2 evaluation should be conducted for all training and should be included as part of the training materials development validation process.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Level 3 – Training Impact Evaluations</a:t>
            </a:r>
          </a:p>
          <a:p>
            <a:pPr eaLnBrk="1" fontAlgn="auto" hangingPunct="1">
              <a:spcBef>
                <a:spcPts val="0"/>
              </a:spcBef>
              <a:spcAft>
                <a:spcPts val="0"/>
              </a:spcAft>
              <a:defRPr/>
            </a:pPr>
            <a:r>
              <a:rPr lang="en-US" dirty="0" smtClean="0"/>
              <a:t>Training impact evaluations gauge the effect of the training on the trainees’ ability to participate in safety and health activities in the workplace.  Grantees should specify at least one measure that is closely linked to the expected outcomes of their planned activities.  Examples of such measures could be:  </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workers’ involvement in workplace safety as demonstrated by reporting the pre-training level and the level at follow-up three to six months later,</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the number of hazards reported as demonstrated by reporting the pre-training level and the three to six month follow-up level, </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the number of workers participating on safety committees as demonstrated by reporting the pre-training level and the three to six month follow up level, </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the number of reported accident near misses as demonstrated by reporting the pre-training level and the three to six month follow up level, </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the number of formal complaints filed, trainee retention of knowledge, positive impacts of training activities on work practices, etc.  </a:t>
            </a:r>
          </a:p>
          <a:p>
            <a:pPr marL="177591" indent="-177591" eaLnBrk="1" fontAlgn="auto" hangingPunct="1">
              <a:spcBef>
                <a:spcPts val="0"/>
              </a:spcBef>
              <a:spcAft>
                <a:spcPts val="0"/>
              </a:spcAft>
              <a:buFont typeface="Arial" panose="020B0604020202090204" pitchFamily="34" charset="0"/>
              <a:buChar char="•"/>
              <a:defRPr/>
            </a:pPr>
            <a:endParaRPr lang="en-US" dirty="0" smtClean="0"/>
          </a:p>
          <a:p>
            <a:pPr eaLnBrk="1" fontAlgn="auto" hangingPunct="1">
              <a:spcBef>
                <a:spcPts val="0"/>
              </a:spcBef>
              <a:spcAft>
                <a:spcPts val="0"/>
              </a:spcAft>
              <a:defRPr/>
            </a:pPr>
            <a:r>
              <a:rPr lang="en-US" dirty="0" smtClean="0"/>
              <a:t>Training impact evaluations are typically conducted three to six months after the training and require the grantees to re-contact trainees by phone, in person, or by survey.</a:t>
            </a:r>
          </a:p>
          <a:p>
            <a:pPr eaLnBrk="1" fontAlgn="auto" hangingPunct="1">
              <a:spcBef>
                <a:spcPts val="0"/>
              </a:spcBef>
              <a:spcAft>
                <a:spcPts val="0"/>
              </a:spcAft>
              <a:defRPr/>
            </a:pPr>
            <a:endParaRPr lang="en-US" dirty="0" smtClean="0"/>
          </a:p>
        </p:txBody>
      </p:sp>
      <p:sp>
        <p:nvSpPr>
          <p:cNvPr id="2396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8350" indent="-295275" defTabSz="939800">
              <a:spcBef>
                <a:spcPct val="30000"/>
              </a:spcBef>
              <a:defRPr sz="1200">
                <a:solidFill>
                  <a:schemeClr val="tx1"/>
                </a:solidFill>
                <a:latin typeface="Times New Roman" pitchFamily="18" charset="0"/>
              </a:defRPr>
            </a:lvl2pPr>
            <a:lvl3pPr marL="1182688" indent="-236538" defTabSz="939800">
              <a:spcBef>
                <a:spcPct val="30000"/>
              </a:spcBef>
              <a:defRPr sz="1200">
                <a:solidFill>
                  <a:schemeClr val="tx1"/>
                </a:solidFill>
                <a:latin typeface="Times New Roman" pitchFamily="18" charset="0"/>
              </a:defRPr>
            </a:lvl3pPr>
            <a:lvl4pPr marL="1657350" indent="-236538" defTabSz="939800">
              <a:spcBef>
                <a:spcPct val="30000"/>
              </a:spcBef>
              <a:defRPr sz="1200">
                <a:solidFill>
                  <a:schemeClr val="tx1"/>
                </a:solidFill>
                <a:latin typeface="Times New Roman" pitchFamily="18" charset="0"/>
              </a:defRPr>
            </a:lvl4pPr>
            <a:lvl5pPr marL="2130425" indent="-236538" defTabSz="939800">
              <a:spcBef>
                <a:spcPct val="30000"/>
              </a:spcBef>
              <a:defRPr sz="1200">
                <a:solidFill>
                  <a:schemeClr val="tx1"/>
                </a:solidFill>
                <a:latin typeface="Times New Roman" pitchFamily="18" charset="0"/>
              </a:defRPr>
            </a:lvl5pPr>
            <a:lvl6pPr marL="2587625" indent="-236538" defTabSz="939800" eaLnBrk="0" fontAlgn="base" hangingPunct="0">
              <a:spcBef>
                <a:spcPct val="30000"/>
              </a:spcBef>
              <a:spcAft>
                <a:spcPct val="0"/>
              </a:spcAft>
              <a:defRPr sz="1200">
                <a:solidFill>
                  <a:schemeClr val="tx1"/>
                </a:solidFill>
                <a:latin typeface="Times New Roman" pitchFamily="18" charset="0"/>
              </a:defRPr>
            </a:lvl6pPr>
            <a:lvl7pPr marL="3044825" indent="-236538" defTabSz="939800" eaLnBrk="0" fontAlgn="base" hangingPunct="0">
              <a:spcBef>
                <a:spcPct val="30000"/>
              </a:spcBef>
              <a:spcAft>
                <a:spcPct val="0"/>
              </a:spcAft>
              <a:defRPr sz="1200">
                <a:solidFill>
                  <a:schemeClr val="tx1"/>
                </a:solidFill>
                <a:latin typeface="Times New Roman" pitchFamily="18" charset="0"/>
              </a:defRPr>
            </a:lvl7pPr>
            <a:lvl8pPr marL="3502025" indent="-236538" defTabSz="939800" eaLnBrk="0" fontAlgn="base" hangingPunct="0">
              <a:spcBef>
                <a:spcPct val="30000"/>
              </a:spcBef>
              <a:spcAft>
                <a:spcPct val="0"/>
              </a:spcAft>
              <a:defRPr sz="1200">
                <a:solidFill>
                  <a:schemeClr val="tx1"/>
                </a:solidFill>
                <a:latin typeface="Times New Roman" pitchFamily="18" charset="0"/>
              </a:defRPr>
            </a:lvl8pPr>
            <a:lvl9pPr marL="3959225" indent="-236538"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26A4FC5-F428-4853-AE09-D4C10678F412}" type="slidenum">
              <a:rPr lang="en-US" altLang="en-US" sz="1000">
                <a:latin typeface="Tahoma" pitchFamily="34" charset="0"/>
              </a:rPr>
              <a:pPr>
                <a:spcBef>
                  <a:spcPct val="0"/>
                </a:spcBef>
              </a:pPr>
              <a:t>119</a:t>
            </a:fld>
            <a:endParaRPr lang="en-US" altLang="en-US" sz="1000">
              <a:latin typeface="Tahom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altLang="en-US" smtClean="0"/>
          </a:p>
        </p:txBody>
      </p:sp>
      <p:sp>
        <p:nvSpPr>
          <p:cNvPr id="2867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F74B672-7EF9-4B83-B167-1F339EDF83F6}" type="slidenum">
              <a:rPr lang="en-US" altLang="en-US" sz="1000"/>
              <a:pPr>
                <a:spcBef>
                  <a:spcPct val="0"/>
                </a:spcBef>
              </a:pPr>
              <a:t>11</a:t>
            </a:fld>
            <a:endParaRPr lang="en-US" altLang="en-US" sz="100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Level 1 evaluations can be conducted through a number of methods.  Common methods include written surveys, participant cards that are held up and tabulated by the instructor, or through group sessions where the group leader records the results.</a:t>
            </a:r>
          </a:p>
          <a:p>
            <a:pPr eaLnBrk="1" hangingPunct="1"/>
            <a:endParaRPr lang="en-US" altLang="en-US" smtClean="0"/>
          </a:p>
          <a:p>
            <a:pPr eaLnBrk="1" hangingPunct="1"/>
            <a:r>
              <a:rPr lang="en-US" altLang="en-US" smtClean="0"/>
              <a:t>Typical Level 1 evaluations typically contain five to 10 questions, and acquire information about the course format, learning environment, course methodology, if the course covered the appropriate topics, and instructor.</a:t>
            </a:r>
          </a:p>
        </p:txBody>
      </p:sp>
      <p:sp>
        <p:nvSpPr>
          <p:cNvPr id="24166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1E9B337-B556-4164-84FE-B1A2CE2F9A84}" type="slidenum">
              <a:rPr lang="en-US" altLang="en-US" sz="1000"/>
              <a:pPr>
                <a:spcBef>
                  <a:spcPct val="0"/>
                </a:spcBef>
              </a:pPr>
              <a:t>120</a:t>
            </a:fld>
            <a:endParaRPr lang="en-US" altLang="en-US" sz="100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This slide lists example results for Level 1 evaluations that should be reported in the close-out report.  Examples include:</a:t>
            </a:r>
          </a:p>
          <a:p>
            <a:pPr marL="177591" indent="-177591" eaLnBrk="1" hangingPunct="1">
              <a:buFont typeface="Arial" panose="020B0604020202090204" pitchFamily="34" charset="0"/>
              <a:buChar char="•"/>
              <a:defRPr/>
            </a:pPr>
            <a:r>
              <a:rPr lang="en-US" dirty="0" smtClean="0"/>
              <a:t>How many participated in the survey</a:t>
            </a:r>
          </a:p>
          <a:p>
            <a:pPr marL="177591" indent="-177591" eaLnBrk="1" hangingPunct="1">
              <a:buFont typeface="Arial" panose="020B0604020202090204" pitchFamily="34" charset="0"/>
              <a:buChar char="•"/>
              <a:defRPr/>
            </a:pPr>
            <a:r>
              <a:rPr lang="en-US" dirty="0" smtClean="0"/>
              <a:t>% or number of respondents to each survey question</a:t>
            </a:r>
          </a:p>
          <a:p>
            <a:pPr marL="177591" indent="-177591" eaLnBrk="1" hangingPunct="1">
              <a:buFont typeface="Arial" panose="020B0604020202090204" pitchFamily="34" charset="0"/>
              <a:buChar char="•"/>
              <a:defRPr/>
            </a:pPr>
            <a:r>
              <a:rPr lang="en-US" dirty="0" smtClean="0"/>
              <a:t>List of qualitative results</a:t>
            </a:r>
          </a:p>
          <a:p>
            <a:pPr marL="177591" indent="-177591" eaLnBrk="1" hangingPunct="1">
              <a:buFont typeface="Arial" panose="020B0604020202090204" pitchFamily="34" charset="0"/>
              <a:buChar char="•"/>
              <a:defRPr/>
            </a:pPr>
            <a:r>
              <a:rPr lang="en-US" dirty="0" smtClean="0"/>
              <a:t>Any trends or changes to the training that occurred as a result of the Level 1 evaluation</a:t>
            </a:r>
          </a:p>
          <a:p>
            <a:pPr eaLnBrk="1" hangingPunct="1">
              <a:defRPr/>
            </a:pPr>
            <a:endParaRPr lang="en-US" dirty="0" smtClean="0"/>
          </a:p>
          <a:p>
            <a:pPr eaLnBrk="1" hangingPunct="1">
              <a:defRPr/>
            </a:pPr>
            <a:endParaRPr lang="en-US" dirty="0"/>
          </a:p>
        </p:txBody>
      </p:sp>
      <p:sp>
        <p:nvSpPr>
          <p:cNvPr id="24371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1471765-4CA9-454E-B935-7E51C2468644}" type="slidenum">
              <a:rPr lang="en-US" altLang="en-US" sz="1000"/>
              <a:pPr>
                <a:spcBef>
                  <a:spcPct val="0"/>
                </a:spcBef>
              </a:pPr>
              <a:t>121</a:t>
            </a:fld>
            <a:endParaRPr lang="en-US" altLang="en-US" sz="100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p:spPr>
        <p:txBody>
          <a:bodyPr/>
          <a:lstStyle/>
          <a:p>
            <a:endParaRPr lang="en-US" altLang="en-US" smtClean="0"/>
          </a:p>
        </p:txBody>
      </p:sp>
      <p:sp>
        <p:nvSpPr>
          <p:cNvPr id="24576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480D85E-51E9-4C82-8F07-0F223B9593F2}" type="slidenum">
              <a:rPr lang="en-US" altLang="en-US" sz="1000"/>
              <a:pPr>
                <a:spcBef>
                  <a:spcPct val="0"/>
                </a:spcBef>
              </a:pPr>
              <a:t>122</a:t>
            </a:fld>
            <a:endParaRPr lang="en-US" altLang="en-US" sz="100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Level 2 evaluations can be conducted through written or verbal pre and post training evaluations, or as a post training evaluation of the participants proficiency at completing a skill.  Pre and post evaluation questions should be the same, so that the results are comparable. The results of the evaluations should be tabulated and reported in the close-out report; preferably on a question by question level.</a:t>
            </a:r>
          </a:p>
          <a:p>
            <a:pPr eaLnBrk="1" hangingPunct="1"/>
            <a:endParaRPr lang="en-US" altLang="en-US" smtClean="0"/>
          </a:p>
          <a:p>
            <a:pPr eaLnBrk="1" hangingPunct="1"/>
            <a:r>
              <a:rPr lang="en-US" altLang="en-US" smtClean="0"/>
              <a:t>Level 2 evaluation questions should be based on the course learning objectives. Typical Level 2 questions are multiple choice, fill-in-the-blank, extended answer, true/false, or demonstrating a proficiency in an activity.</a:t>
            </a:r>
          </a:p>
        </p:txBody>
      </p:sp>
      <p:sp>
        <p:nvSpPr>
          <p:cNvPr id="24781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CC7683E-E0E4-43A4-A466-97064CD15719}" type="slidenum">
              <a:rPr lang="en-US" altLang="en-US" sz="1000"/>
              <a:pPr>
                <a:spcBef>
                  <a:spcPct val="0"/>
                </a:spcBef>
              </a:pPr>
              <a:t>123</a:t>
            </a:fld>
            <a:endParaRPr lang="en-US" altLang="en-US" sz="100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This slide lists examples of  Level 2 evaluation results that should be reported in the close-out report.  Examples include:</a:t>
            </a:r>
          </a:p>
          <a:p>
            <a:pPr marL="177591" indent="-177591" eaLnBrk="1" hangingPunct="1">
              <a:buFont typeface="Arial" panose="020B0604020202090204" pitchFamily="34" charset="0"/>
              <a:buChar char="•"/>
              <a:defRPr/>
            </a:pPr>
            <a:r>
              <a:rPr lang="en-US" dirty="0" smtClean="0"/>
              <a:t>How many participated in the evaluation</a:t>
            </a:r>
          </a:p>
          <a:p>
            <a:pPr marL="177591" indent="-177591" eaLnBrk="1" hangingPunct="1">
              <a:buFont typeface="Arial" panose="020B0604020202090204" pitchFamily="34" charset="0"/>
              <a:buChar char="•"/>
              <a:defRPr/>
            </a:pPr>
            <a:r>
              <a:rPr lang="en-US" dirty="0" smtClean="0"/>
              <a:t>Overall pre and post training evaluation results</a:t>
            </a:r>
          </a:p>
          <a:p>
            <a:pPr marL="177591" indent="-177591" eaLnBrk="1" hangingPunct="1">
              <a:buFont typeface="Arial" panose="020B0604020202090204" pitchFamily="34" charset="0"/>
              <a:buChar char="•"/>
              <a:defRPr/>
            </a:pPr>
            <a:r>
              <a:rPr lang="en-US" dirty="0" smtClean="0"/>
              <a:t>Question by question pre and post training evaluations</a:t>
            </a:r>
          </a:p>
          <a:p>
            <a:pPr marL="177591" indent="-177591" eaLnBrk="1" hangingPunct="1">
              <a:buFont typeface="Arial" panose="020B0604020202090204" pitchFamily="34" charset="0"/>
              <a:buChar char="•"/>
              <a:defRPr/>
            </a:pPr>
            <a:r>
              <a:rPr lang="en-US" dirty="0" smtClean="0"/>
              <a:t>List of qualitative results</a:t>
            </a:r>
          </a:p>
          <a:p>
            <a:pPr marL="177591" indent="-177591" eaLnBrk="1" hangingPunct="1">
              <a:buFont typeface="Arial" panose="020B0604020202090204" pitchFamily="34" charset="0"/>
              <a:buChar char="•"/>
              <a:defRPr/>
            </a:pPr>
            <a:r>
              <a:rPr lang="en-US" dirty="0" smtClean="0"/>
              <a:t>Any trends or changes to the training that occurred as a result of the Level 2 evaluation</a:t>
            </a:r>
          </a:p>
          <a:p>
            <a:pPr eaLnBrk="1" hangingPunct="1">
              <a:defRPr/>
            </a:pPr>
            <a:endParaRPr lang="en-US" dirty="0" smtClean="0"/>
          </a:p>
        </p:txBody>
      </p:sp>
      <p:sp>
        <p:nvSpPr>
          <p:cNvPr id="25190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5BEC5C5-6464-4742-A535-085452C05E39}" type="slidenum">
              <a:rPr lang="en-US" altLang="en-US" sz="1000"/>
              <a:pPr>
                <a:spcBef>
                  <a:spcPct val="0"/>
                </a:spcBef>
              </a:pPr>
              <a:t>126</a:t>
            </a:fld>
            <a:endParaRPr lang="en-US" altLang="en-US" sz="10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Level 3 evaluations should be conducted three to six months following the training session.  Each training participant should be offered the opportunity to participate in Level 3 evaluations.  Typical response rates are less than 10%.  Methods for survey distribution include direct mail, email, online, through focus groups, or through telephone and in-person surveys. </a:t>
            </a:r>
          </a:p>
          <a:p>
            <a:pPr eaLnBrk="1" hangingPunct="1"/>
            <a:endParaRPr lang="en-US" altLang="en-US" smtClean="0"/>
          </a:p>
          <a:p>
            <a:pPr eaLnBrk="1" hangingPunct="1"/>
            <a:r>
              <a:rPr lang="en-US" altLang="en-US" smtClean="0"/>
              <a:t>Level 3 evaluation questions should focus on safety and health measures that may have been implemented as a result of the knowledge conveyed during the training. </a:t>
            </a:r>
          </a:p>
          <a:p>
            <a:pPr eaLnBrk="1" hangingPunct="1">
              <a:spcBef>
                <a:spcPct val="0"/>
              </a:spcBef>
            </a:pPr>
            <a:endParaRPr lang="en-US" altLang="en-US" smtClean="0"/>
          </a:p>
        </p:txBody>
      </p:sp>
      <p:sp>
        <p:nvSpPr>
          <p:cNvPr id="2549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8350" indent="-295275" defTabSz="939800">
              <a:spcBef>
                <a:spcPct val="30000"/>
              </a:spcBef>
              <a:defRPr sz="1200">
                <a:solidFill>
                  <a:schemeClr val="tx1"/>
                </a:solidFill>
                <a:latin typeface="Times New Roman" pitchFamily="18" charset="0"/>
              </a:defRPr>
            </a:lvl2pPr>
            <a:lvl3pPr marL="1182688" indent="-236538" defTabSz="939800">
              <a:spcBef>
                <a:spcPct val="30000"/>
              </a:spcBef>
              <a:defRPr sz="1200">
                <a:solidFill>
                  <a:schemeClr val="tx1"/>
                </a:solidFill>
                <a:latin typeface="Times New Roman" pitchFamily="18" charset="0"/>
              </a:defRPr>
            </a:lvl3pPr>
            <a:lvl4pPr marL="1657350" indent="-236538" defTabSz="939800">
              <a:spcBef>
                <a:spcPct val="30000"/>
              </a:spcBef>
              <a:defRPr sz="1200">
                <a:solidFill>
                  <a:schemeClr val="tx1"/>
                </a:solidFill>
                <a:latin typeface="Times New Roman" pitchFamily="18" charset="0"/>
              </a:defRPr>
            </a:lvl4pPr>
            <a:lvl5pPr marL="2130425" indent="-236538" defTabSz="939800">
              <a:spcBef>
                <a:spcPct val="30000"/>
              </a:spcBef>
              <a:defRPr sz="1200">
                <a:solidFill>
                  <a:schemeClr val="tx1"/>
                </a:solidFill>
                <a:latin typeface="Times New Roman" pitchFamily="18" charset="0"/>
              </a:defRPr>
            </a:lvl5pPr>
            <a:lvl6pPr marL="2587625" indent="-236538" defTabSz="939800" eaLnBrk="0" fontAlgn="base" hangingPunct="0">
              <a:spcBef>
                <a:spcPct val="30000"/>
              </a:spcBef>
              <a:spcAft>
                <a:spcPct val="0"/>
              </a:spcAft>
              <a:defRPr sz="1200">
                <a:solidFill>
                  <a:schemeClr val="tx1"/>
                </a:solidFill>
                <a:latin typeface="Times New Roman" pitchFamily="18" charset="0"/>
              </a:defRPr>
            </a:lvl6pPr>
            <a:lvl7pPr marL="3044825" indent="-236538" defTabSz="939800" eaLnBrk="0" fontAlgn="base" hangingPunct="0">
              <a:spcBef>
                <a:spcPct val="30000"/>
              </a:spcBef>
              <a:spcAft>
                <a:spcPct val="0"/>
              </a:spcAft>
              <a:defRPr sz="1200">
                <a:solidFill>
                  <a:schemeClr val="tx1"/>
                </a:solidFill>
                <a:latin typeface="Times New Roman" pitchFamily="18" charset="0"/>
              </a:defRPr>
            </a:lvl7pPr>
            <a:lvl8pPr marL="3502025" indent="-236538" defTabSz="939800" eaLnBrk="0" fontAlgn="base" hangingPunct="0">
              <a:spcBef>
                <a:spcPct val="30000"/>
              </a:spcBef>
              <a:spcAft>
                <a:spcPct val="0"/>
              </a:spcAft>
              <a:defRPr sz="1200">
                <a:solidFill>
                  <a:schemeClr val="tx1"/>
                </a:solidFill>
                <a:latin typeface="Times New Roman" pitchFamily="18" charset="0"/>
              </a:defRPr>
            </a:lvl8pPr>
            <a:lvl9pPr marL="3959225" indent="-236538"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D11C13E-D9CF-4B72-8BE6-CAF639F1580C}" type="slidenum">
              <a:rPr lang="en-US" altLang="en-US" sz="1000">
                <a:latin typeface="Tahoma" pitchFamily="34" charset="0"/>
              </a:rPr>
              <a:pPr>
                <a:spcBef>
                  <a:spcPct val="0"/>
                </a:spcBef>
              </a:pPr>
              <a:t>128</a:t>
            </a:fld>
            <a:endParaRPr lang="en-US" altLang="en-US" sz="1000">
              <a:latin typeface="Tahoma"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t>This slide lists examples of Level 3 results that should be reported in the close-out report.  Examples include:</a:t>
            </a:r>
          </a:p>
          <a:p>
            <a:pPr marL="177591" indent="-177591" eaLnBrk="1" hangingPunct="1">
              <a:buFont typeface="Arial" panose="020B0604020202090204" pitchFamily="34" charset="0"/>
              <a:buChar char="•"/>
              <a:defRPr/>
            </a:pPr>
            <a:r>
              <a:rPr lang="en-US" dirty="0" smtClean="0"/>
              <a:t>How many participated in the evaluation</a:t>
            </a:r>
          </a:p>
          <a:p>
            <a:pPr marL="177591" indent="-177591" eaLnBrk="1" hangingPunct="1">
              <a:buFont typeface="Arial" panose="020B0604020202090204" pitchFamily="34" charset="0"/>
              <a:buChar char="•"/>
              <a:defRPr/>
            </a:pPr>
            <a:r>
              <a:rPr lang="en-US" dirty="0" smtClean="0"/>
              <a:t>Quantitative results</a:t>
            </a:r>
          </a:p>
          <a:p>
            <a:pPr marL="177591" indent="-177591" eaLnBrk="1" hangingPunct="1">
              <a:buFont typeface="Arial" panose="020B0604020202090204" pitchFamily="34" charset="0"/>
              <a:buChar char="•"/>
              <a:defRPr/>
            </a:pPr>
            <a:r>
              <a:rPr lang="en-US" dirty="0" smtClean="0"/>
              <a:t>List of qualitative results</a:t>
            </a:r>
          </a:p>
          <a:p>
            <a:pPr marL="177591" indent="-177591" eaLnBrk="1" hangingPunct="1">
              <a:buFont typeface="Arial" panose="020B0604020202090204" pitchFamily="34" charset="0"/>
              <a:buChar char="•"/>
              <a:defRPr/>
            </a:pPr>
            <a:r>
              <a:rPr lang="en-US" dirty="0" smtClean="0"/>
              <a:t>Any trends or changes to the training that occurred as a result of the Level 3 evaluation</a:t>
            </a:r>
          </a:p>
          <a:p>
            <a:pPr eaLnBrk="1" hangingPunct="1">
              <a:defRPr/>
            </a:pPr>
            <a:endParaRPr lang="en-US" dirty="0" smtClean="0"/>
          </a:p>
        </p:txBody>
      </p:sp>
      <p:sp>
        <p:nvSpPr>
          <p:cNvPr id="2570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8350" indent="-295275" defTabSz="939800">
              <a:spcBef>
                <a:spcPct val="30000"/>
              </a:spcBef>
              <a:defRPr sz="1200">
                <a:solidFill>
                  <a:schemeClr val="tx1"/>
                </a:solidFill>
                <a:latin typeface="Times New Roman" pitchFamily="18" charset="0"/>
              </a:defRPr>
            </a:lvl2pPr>
            <a:lvl3pPr marL="1182688" indent="-236538" defTabSz="939800">
              <a:spcBef>
                <a:spcPct val="30000"/>
              </a:spcBef>
              <a:defRPr sz="1200">
                <a:solidFill>
                  <a:schemeClr val="tx1"/>
                </a:solidFill>
                <a:latin typeface="Times New Roman" pitchFamily="18" charset="0"/>
              </a:defRPr>
            </a:lvl3pPr>
            <a:lvl4pPr marL="1657350" indent="-236538" defTabSz="939800">
              <a:spcBef>
                <a:spcPct val="30000"/>
              </a:spcBef>
              <a:defRPr sz="1200">
                <a:solidFill>
                  <a:schemeClr val="tx1"/>
                </a:solidFill>
                <a:latin typeface="Times New Roman" pitchFamily="18" charset="0"/>
              </a:defRPr>
            </a:lvl4pPr>
            <a:lvl5pPr marL="2130425" indent="-236538" defTabSz="939800">
              <a:spcBef>
                <a:spcPct val="30000"/>
              </a:spcBef>
              <a:defRPr sz="1200">
                <a:solidFill>
                  <a:schemeClr val="tx1"/>
                </a:solidFill>
                <a:latin typeface="Times New Roman" pitchFamily="18" charset="0"/>
              </a:defRPr>
            </a:lvl5pPr>
            <a:lvl6pPr marL="2587625" indent="-236538" defTabSz="939800" eaLnBrk="0" fontAlgn="base" hangingPunct="0">
              <a:spcBef>
                <a:spcPct val="30000"/>
              </a:spcBef>
              <a:spcAft>
                <a:spcPct val="0"/>
              </a:spcAft>
              <a:defRPr sz="1200">
                <a:solidFill>
                  <a:schemeClr val="tx1"/>
                </a:solidFill>
                <a:latin typeface="Times New Roman" pitchFamily="18" charset="0"/>
              </a:defRPr>
            </a:lvl6pPr>
            <a:lvl7pPr marL="3044825" indent="-236538" defTabSz="939800" eaLnBrk="0" fontAlgn="base" hangingPunct="0">
              <a:spcBef>
                <a:spcPct val="30000"/>
              </a:spcBef>
              <a:spcAft>
                <a:spcPct val="0"/>
              </a:spcAft>
              <a:defRPr sz="1200">
                <a:solidFill>
                  <a:schemeClr val="tx1"/>
                </a:solidFill>
                <a:latin typeface="Times New Roman" pitchFamily="18" charset="0"/>
              </a:defRPr>
            </a:lvl7pPr>
            <a:lvl8pPr marL="3502025" indent="-236538" defTabSz="939800" eaLnBrk="0" fontAlgn="base" hangingPunct="0">
              <a:spcBef>
                <a:spcPct val="30000"/>
              </a:spcBef>
              <a:spcAft>
                <a:spcPct val="0"/>
              </a:spcAft>
              <a:defRPr sz="1200">
                <a:solidFill>
                  <a:schemeClr val="tx1"/>
                </a:solidFill>
                <a:latin typeface="Times New Roman" pitchFamily="18" charset="0"/>
              </a:defRPr>
            </a:lvl8pPr>
            <a:lvl9pPr marL="3959225" indent="-236538"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A606B05-BB71-4B0D-9A4E-409D8A304259}" type="slidenum">
              <a:rPr lang="en-US" altLang="en-US" sz="1000">
                <a:latin typeface="Tahoma" pitchFamily="34" charset="0"/>
              </a:rPr>
              <a:pPr>
                <a:spcBef>
                  <a:spcPct val="0"/>
                </a:spcBef>
              </a:pPr>
              <a:t>129</a:t>
            </a:fld>
            <a:endParaRPr lang="en-US" altLang="en-US" sz="1000">
              <a:latin typeface="Tahoma"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63588" indent="-293688" defTabSz="939800">
              <a:spcBef>
                <a:spcPct val="30000"/>
              </a:spcBef>
              <a:defRPr sz="1200">
                <a:solidFill>
                  <a:schemeClr val="tx1"/>
                </a:solidFill>
                <a:latin typeface="Times New Roman" pitchFamily="18" charset="0"/>
              </a:defRPr>
            </a:lvl2pPr>
            <a:lvl3pPr marL="1174750" indent="-234950" defTabSz="939800">
              <a:spcBef>
                <a:spcPct val="30000"/>
              </a:spcBef>
              <a:defRPr sz="1200">
                <a:solidFill>
                  <a:schemeClr val="tx1"/>
                </a:solidFill>
                <a:latin typeface="Times New Roman" pitchFamily="18" charset="0"/>
              </a:defRPr>
            </a:lvl3pPr>
            <a:lvl4pPr marL="1644650" indent="-234950" defTabSz="939800">
              <a:spcBef>
                <a:spcPct val="30000"/>
              </a:spcBef>
              <a:defRPr sz="1200">
                <a:solidFill>
                  <a:schemeClr val="tx1"/>
                </a:solidFill>
                <a:latin typeface="Times New Roman" pitchFamily="18" charset="0"/>
              </a:defRPr>
            </a:lvl4pPr>
            <a:lvl5pPr marL="2114550" indent="-234950" defTabSz="939800">
              <a:spcBef>
                <a:spcPct val="30000"/>
              </a:spcBef>
              <a:defRPr sz="1200">
                <a:solidFill>
                  <a:schemeClr val="tx1"/>
                </a:solidFill>
                <a:latin typeface="Times New Roman" pitchFamily="18" charset="0"/>
              </a:defRPr>
            </a:lvl5pPr>
            <a:lvl6pPr marL="2571750" indent="-234950" defTabSz="939800" eaLnBrk="0" fontAlgn="base" hangingPunct="0">
              <a:spcBef>
                <a:spcPct val="30000"/>
              </a:spcBef>
              <a:spcAft>
                <a:spcPct val="0"/>
              </a:spcAft>
              <a:defRPr sz="1200">
                <a:solidFill>
                  <a:schemeClr val="tx1"/>
                </a:solidFill>
                <a:latin typeface="Times New Roman" pitchFamily="18" charset="0"/>
              </a:defRPr>
            </a:lvl6pPr>
            <a:lvl7pPr marL="3028950" indent="-234950" defTabSz="939800" eaLnBrk="0" fontAlgn="base" hangingPunct="0">
              <a:spcBef>
                <a:spcPct val="30000"/>
              </a:spcBef>
              <a:spcAft>
                <a:spcPct val="0"/>
              </a:spcAft>
              <a:defRPr sz="1200">
                <a:solidFill>
                  <a:schemeClr val="tx1"/>
                </a:solidFill>
                <a:latin typeface="Times New Roman" pitchFamily="18" charset="0"/>
              </a:defRPr>
            </a:lvl7pPr>
            <a:lvl8pPr marL="3486150" indent="-234950" defTabSz="939800" eaLnBrk="0" fontAlgn="base" hangingPunct="0">
              <a:spcBef>
                <a:spcPct val="30000"/>
              </a:spcBef>
              <a:spcAft>
                <a:spcPct val="0"/>
              </a:spcAft>
              <a:defRPr sz="1200">
                <a:solidFill>
                  <a:schemeClr val="tx1"/>
                </a:solidFill>
                <a:latin typeface="Times New Roman" pitchFamily="18" charset="0"/>
              </a:defRPr>
            </a:lvl8pPr>
            <a:lvl9pPr marL="3943350" indent="-23495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3DFD287-12CE-4CFD-B2E1-3E217756ECE7}" type="slidenum">
              <a:rPr lang="en-GB" altLang="en-US" sz="1000">
                <a:latin typeface="Arial" pitchFamily="34" charset="0"/>
              </a:rPr>
              <a:pPr eaLnBrk="1" hangingPunct="1">
                <a:spcBef>
                  <a:spcPct val="0"/>
                </a:spcBef>
              </a:pPr>
              <a:t>131</a:t>
            </a:fld>
            <a:endParaRPr lang="en-GB" altLang="en-US" sz="1000">
              <a:latin typeface="Arial" pitchFamily="34"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p:spPr>
        <p:txBody>
          <a:bodyPr/>
          <a:lstStyle/>
          <a:p>
            <a:pPr eaLnBrk="1" hangingPunct="1"/>
            <a:r>
              <a:rPr lang="en-GB" altLang="en-US" b="1" smtClean="0"/>
              <a:t>State:</a:t>
            </a:r>
          </a:p>
          <a:p>
            <a:pPr eaLnBrk="1" hangingPunct="1"/>
            <a:r>
              <a:rPr lang="en-GB" altLang="en-US" smtClean="0"/>
              <a:t>(Tally up the “winners” based on the flipchart scores)</a:t>
            </a:r>
          </a:p>
          <a:p>
            <a:pPr eaLnBrk="1" hangingPunct="1"/>
            <a:r>
              <a:rPr lang="en-GB" altLang="en-US" smtClean="0"/>
              <a:t>Have the participants give the winners a hand.</a:t>
            </a:r>
          </a:p>
          <a:p>
            <a:pPr eaLnBrk="1" hangingPunct="1"/>
            <a:r>
              <a:rPr lang="en-GB" altLang="en-US" smtClean="0"/>
              <a:t>Explain to the winners that they just received their reward! for winning!  </a:t>
            </a:r>
          </a:p>
          <a:p>
            <a:pPr eaLnBrk="1" hangingPunct="1"/>
            <a:r>
              <a:rPr lang="en-GB" altLang="en-US" smtClean="0"/>
              <a:t>Also, give them each a fruit snack.</a:t>
            </a:r>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None</a:t>
            </a:r>
          </a:p>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p>
        </p:txBody>
      </p:sp>
      <p:sp>
        <p:nvSpPr>
          <p:cNvPr id="3072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B4513BD-8507-49D9-862A-2B0432CE6654}" type="slidenum">
              <a:rPr lang="en-US" altLang="en-US" sz="1000"/>
              <a:pPr>
                <a:spcBef>
                  <a:spcPct val="0"/>
                </a:spcBef>
              </a:pPr>
              <a:t>12</a:t>
            </a:fld>
            <a:endParaRPr lang="en-US" alt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smtClean="0"/>
          </a:p>
        </p:txBody>
      </p:sp>
      <p:sp>
        <p:nvSpPr>
          <p:cNvPr id="3277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3A7A5EC-5D8D-4E44-B25C-19A3E6414C48}" type="slidenum">
              <a:rPr lang="en-US" altLang="en-US" sz="1000"/>
              <a:pPr>
                <a:spcBef>
                  <a:spcPct val="0"/>
                </a:spcBef>
              </a:pPr>
              <a:t>13</a:t>
            </a:fld>
            <a:endParaRPr lang="en-US" alt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BA3EDE6-7288-435C-B89A-CCFAA3BADED2}" type="slidenum">
              <a:rPr lang="en-US" altLang="en-US" sz="1000"/>
              <a:pPr>
                <a:spcBef>
                  <a:spcPct val="0"/>
                </a:spcBef>
              </a:pPr>
              <a:t>14</a:t>
            </a:fld>
            <a:endParaRPr lang="en-US" altLang="en-US" sz="10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05D844F-9DF8-4E71-A06E-ADD6B5003AEC}" type="slidenum">
              <a:rPr lang="en-US" altLang="en-US" sz="1000"/>
              <a:pPr>
                <a:spcBef>
                  <a:spcPct val="0"/>
                </a:spcBef>
              </a:pPr>
              <a:t>15</a:t>
            </a:fld>
            <a:endParaRPr lang="en-US" altLang="en-US" sz="1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smtClean="0"/>
          </a:p>
        </p:txBody>
      </p:sp>
      <p:sp>
        <p:nvSpPr>
          <p:cNvPr id="3891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0308BE7-695C-44AF-90B6-2DFF6D3DDCC9}" type="slidenum">
              <a:rPr lang="en-US" altLang="en-US" sz="1000"/>
              <a:pPr>
                <a:spcBef>
                  <a:spcPct val="0"/>
                </a:spcBef>
              </a:pPr>
              <a:t>16</a:t>
            </a:fld>
            <a:endParaRPr lang="en-US" altLang="en-US"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smtClean="0"/>
          </a:p>
        </p:txBody>
      </p:sp>
      <p:sp>
        <p:nvSpPr>
          <p:cNvPr id="4096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6AC61F2-B664-469F-B0FE-AFA6A2F2BDC1}" type="slidenum">
              <a:rPr lang="en-US" altLang="en-US" sz="1000"/>
              <a:pPr>
                <a:spcBef>
                  <a:spcPct val="0"/>
                </a:spcBef>
              </a:pPr>
              <a:t>17</a:t>
            </a:fld>
            <a:endParaRPr lang="en-US" altLang="en-US"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smtClean="0"/>
          </a:p>
        </p:txBody>
      </p:sp>
      <p:sp>
        <p:nvSpPr>
          <p:cNvPr id="4301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F6A2725-ADFA-4BF3-90B9-2144D2AE780F}" type="slidenum">
              <a:rPr lang="en-US" altLang="en-US" sz="1000"/>
              <a:pPr>
                <a:spcBef>
                  <a:spcPct val="0"/>
                </a:spcBef>
              </a:pPr>
              <a:t>18</a:t>
            </a:fld>
            <a:endParaRPr lang="en-US" altLang="en-US"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smtClean="0"/>
          </a:p>
        </p:txBody>
      </p:sp>
      <p:sp>
        <p:nvSpPr>
          <p:cNvPr id="4506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D207847-7B28-474E-AB73-668B210FDCFE}" type="slidenum">
              <a:rPr lang="en-US" altLang="en-US" sz="1000"/>
              <a:pPr>
                <a:spcBef>
                  <a:spcPct val="0"/>
                </a:spcBef>
              </a:pPr>
              <a:t>19</a:t>
            </a:fld>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smtClean="0"/>
          </a:p>
        </p:txBody>
      </p:sp>
      <p:sp>
        <p:nvSpPr>
          <p:cNvPr id="102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255F7A5-8E8F-48E0-922B-0547CF49AC10}" type="slidenum">
              <a:rPr lang="en-US" altLang="en-US" sz="1000"/>
              <a:pPr>
                <a:spcBef>
                  <a:spcPct val="0"/>
                </a:spcBef>
              </a:pPr>
              <a:t>2</a:t>
            </a:fld>
            <a:endParaRPr lang="en-US" altLang="en-US"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altLang="en-US" smtClean="0"/>
          </a:p>
        </p:txBody>
      </p:sp>
      <p:sp>
        <p:nvSpPr>
          <p:cNvPr id="4710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25FBD2A-FEB9-41B3-A481-79E72C55D899}" type="slidenum">
              <a:rPr lang="en-US" altLang="en-US" sz="1000"/>
              <a:pPr>
                <a:spcBef>
                  <a:spcPct val="0"/>
                </a:spcBef>
              </a:pPr>
              <a:t>20</a:t>
            </a:fld>
            <a:endParaRPr lang="en-US" alt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p>
        </p:txBody>
      </p:sp>
      <p:sp>
        <p:nvSpPr>
          <p:cNvPr id="4915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C8C828A-E1B2-43F9-BF4A-1E53634B8C97}" type="slidenum">
              <a:rPr lang="en-US" altLang="en-US" sz="1000"/>
              <a:pPr>
                <a:spcBef>
                  <a:spcPct val="0"/>
                </a:spcBef>
              </a:pPr>
              <a:t>21</a:t>
            </a:fld>
            <a:endParaRPr lang="en-US" alt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1FCBCF3-FD87-482E-8EBB-994592C6DE2C}" type="slidenum">
              <a:rPr lang="en-US" altLang="en-US">
                <a:latin typeface="Arial" pitchFamily="34" charset="0"/>
              </a:rPr>
              <a:pPr eaLnBrk="1" hangingPunct="1">
                <a:spcBef>
                  <a:spcPct val="0"/>
                </a:spcBef>
              </a:pPr>
              <a:t>32</a:t>
            </a:fld>
            <a:endParaRPr lang="en-US" alt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altLang="en-US" smtClean="0"/>
          </a:p>
        </p:txBody>
      </p:sp>
      <p:sp>
        <p:nvSpPr>
          <p:cNvPr id="634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D2F47DF-2F6B-46A5-8DC3-6E8A950A988A}" type="slidenum">
              <a:rPr lang="en-US" altLang="en-US" sz="1000"/>
              <a:pPr>
                <a:spcBef>
                  <a:spcPct val="0"/>
                </a:spcBef>
              </a:pPr>
              <a:t>33</a:t>
            </a:fld>
            <a:endParaRPr lang="en-US" altLang="en-US"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smtClean="0"/>
          </a:p>
        </p:txBody>
      </p:sp>
      <p:sp>
        <p:nvSpPr>
          <p:cNvPr id="655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B1FFD6-828E-4E79-8039-8452B9FE4727}" type="slidenum">
              <a:rPr lang="en-US" altLang="en-US" sz="1000"/>
              <a:pPr>
                <a:spcBef>
                  <a:spcPct val="0"/>
                </a:spcBef>
              </a:pPr>
              <a:t>34</a:t>
            </a:fld>
            <a:endParaRPr lang="en-US" altLang="en-US"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smtClean="0"/>
          </a:p>
        </p:txBody>
      </p:sp>
      <p:sp>
        <p:nvSpPr>
          <p:cNvPr id="675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EF69561-AEC0-427D-AEE8-0660EB6E241C}" type="slidenum">
              <a:rPr lang="en-US" altLang="en-US" sz="1000"/>
              <a:pPr>
                <a:spcBef>
                  <a:spcPct val="0"/>
                </a:spcBef>
              </a:pPr>
              <a:t>35</a:t>
            </a:fld>
            <a:endParaRPr lang="en-US" altLang="en-US"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smtClean="0"/>
          </a:p>
        </p:txBody>
      </p:sp>
      <p:sp>
        <p:nvSpPr>
          <p:cNvPr id="696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4FB7CF8-6B17-4596-9835-575AC5FC0685}" type="slidenum">
              <a:rPr lang="en-US" altLang="en-US" sz="1000"/>
              <a:pPr>
                <a:spcBef>
                  <a:spcPct val="0"/>
                </a:spcBef>
              </a:pPr>
              <a:t>36</a:t>
            </a:fld>
            <a:endParaRPr lang="en-US" altLang="en-US"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altLang="en-US" smtClean="0"/>
          </a:p>
        </p:txBody>
      </p:sp>
      <p:sp>
        <p:nvSpPr>
          <p:cNvPr id="716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3EB8A56-0749-4302-BAA6-780D818F9BCF}" type="slidenum">
              <a:rPr lang="en-US" altLang="en-US" sz="1000"/>
              <a:pPr>
                <a:spcBef>
                  <a:spcPct val="0"/>
                </a:spcBef>
              </a:pPr>
              <a:t>37</a:t>
            </a:fld>
            <a:endParaRPr lang="en-US" altLang="en-US"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altLang="en-US" smtClean="0"/>
          </a:p>
        </p:txBody>
      </p:sp>
      <p:sp>
        <p:nvSpPr>
          <p:cNvPr id="737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30F0A3-8846-4424-8626-0E088B1208A2}" type="slidenum">
              <a:rPr lang="en-US" altLang="en-US" sz="1000"/>
              <a:pPr>
                <a:spcBef>
                  <a:spcPct val="0"/>
                </a:spcBef>
              </a:pPr>
              <a:t>38</a:t>
            </a:fld>
            <a:endParaRPr lang="en-US" alt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altLang="en-US" smtClean="0"/>
          </a:p>
        </p:txBody>
      </p:sp>
      <p:sp>
        <p:nvSpPr>
          <p:cNvPr id="757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AB00FFE-4232-492A-9CD7-4193F45FDDEB}" type="slidenum">
              <a:rPr lang="en-US" altLang="en-US" sz="1000"/>
              <a:pPr>
                <a:spcBef>
                  <a:spcPct val="0"/>
                </a:spcBef>
              </a:pPr>
              <a:t>39</a:t>
            </a:fld>
            <a:endParaRPr lang="en-US" alt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98DCBF1-D51E-400E-8025-707CD0CD034A}" type="slidenum">
              <a:rPr lang="en-US" altLang="en-US" sz="1000"/>
              <a:pPr>
                <a:spcBef>
                  <a:spcPct val="0"/>
                </a:spcBef>
              </a:pPr>
              <a:t>3</a:t>
            </a:fld>
            <a:endParaRPr lang="en-US" altLang="en-US"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altLang="en-US" smtClean="0"/>
          </a:p>
        </p:txBody>
      </p:sp>
      <p:sp>
        <p:nvSpPr>
          <p:cNvPr id="7782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A9E77BC-F98D-498E-9A34-7D345E197A20}" type="slidenum">
              <a:rPr lang="en-US" altLang="en-US" sz="1000"/>
              <a:pPr>
                <a:spcBef>
                  <a:spcPct val="0"/>
                </a:spcBef>
              </a:pPr>
              <a:t>40</a:t>
            </a:fld>
            <a:endParaRPr lang="en-US" altLang="en-US" sz="10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smtClean="0"/>
          </a:p>
        </p:txBody>
      </p:sp>
      <p:sp>
        <p:nvSpPr>
          <p:cNvPr id="7987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4CE1F2A-F71F-4492-8037-EE92A2235109}" type="slidenum">
              <a:rPr lang="en-US" altLang="en-US" sz="1000"/>
              <a:pPr>
                <a:spcBef>
                  <a:spcPct val="0"/>
                </a:spcBef>
              </a:pPr>
              <a:t>41</a:t>
            </a:fld>
            <a:endParaRPr lang="en-US" altLang="en-US" sz="10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US" altLang="en-US" smtClean="0"/>
          </a:p>
        </p:txBody>
      </p:sp>
      <p:sp>
        <p:nvSpPr>
          <p:cNvPr id="8192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3AE629E-5B97-40A9-B04C-B6D6AB47E771}" type="slidenum">
              <a:rPr lang="en-US" altLang="en-US" sz="1000"/>
              <a:pPr>
                <a:spcBef>
                  <a:spcPct val="0"/>
                </a:spcBef>
              </a:pPr>
              <a:t>42</a:t>
            </a:fld>
            <a:endParaRPr lang="en-US" altLang="en-US" sz="10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endParaRPr lang="en-US" altLang="en-US" smtClean="0"/>
          </a:p>
        </p:txBody>
      </p:sp>
      <p:sp>
        <p:nvSpPr>
          <p:cNvPr id="8397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C8610A8-2F57-4EE4-9939-ADF109A30A91}" type="slidenum">
              <a:rPr lang="en-US" altLang="en-US" sz="1000"/>
              <a:pPr>
                <a:spcBef>
                  <a:spcPct val="0"/>
                </a:spcBef>
              </a:pPr>
              <a:t>43</a:t>
            </a:fld>
            <a:endParaRPr lang="en-US" altLang="en-US" sz="1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altLang="en-US" smtClean="0"/>
          </a:p>
        </p:txBody>
      </p:sp>
      <p:sp>
        <p:nvSpPr>
          <p:cNvPr id="8602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AD75232-6BBC-4B35-A206-FFC7F4F11E28}" type="slidenum">
              <a:rPr lang="en-US" altLang="en-US" sz="1000"/>
              <a:pPr>
                <a:spcBef>
                  <a:spcPct val="0"/>
                </a:spcBef>
              </a:pPr>
              <a:t>44</a:t>
            </a:fld>
            <a:endParaRPr lang="en-US" altLang="en-US"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endParaRPr lang="en-US" altLang="en-US" smtClean="0"/>
          </a:p>
        </p:txBody>
      </p:sp>
      <p:sp>
        <p:nvSpPr>
          <p:cNvPr id="8806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DD48496-13DA-4343-B7D9-F45AA6235128}" type="slidenum">
              <a:rPr lang="en-US" altLang="en-US" sz="1000"/>
              <a:pPr>
                <a:spcBef>
                  <a:spcPct val="0"/>
                </a:spcBef>
              </a:pPr>
              <a:t>45</a:t>
            </a:fld>
            <a:endParaRPr lang="en-US" altLang="en-US" sz="10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smtClean="0"/>
          </a:p>
        </p:txBody>
      </p:sp>
      <p:sp>
        <p:nvSpPr>
          <p:cNvPr id="9011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A4B5FCC-F0B5-472C-9650-E7834284504A}" type="slidenum">
              <a:rPr lang="en-US" altLang="en-US" sz="1000"/>
              <a:pPr>
                <a:spcBef>
                  <a:spcPct val="0"/>
                </a:spcBef>
              </a:pPr>
              <a:t>46</a:t>
            </a:fld>
            <a:endParaRPr lang="en-US" altLang="en-US"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smtClean="0"/>
          </a:p>
        </p:txBody>
      </p:sp>
      <p:sp>
        <p:nvSpPr>
          <p:cNvPr id="9216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FAFCE23-60EB-4C14-B4DC-ACBA263FC93E}" type="slidenum">
              <a:rPr lang="en-US" altLang="en-US" sz="1000"/>
              <a:pPr>
                <a:spcBef>
                  <a:spcPct val="0"/>
                </a:spcBef>
              </a:pPr>
              <a:t>47</a:t>
            </a:fld>
            <a:endParaRPr lang="en-US" altLang="en-US" sz="10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endParaRPr lang="en-US" altLang="en-US" smtClean="0"/>
          </a:p>
        </p:txBody>
      </p:sp>
      <p:sp>
        <p:nvSpPr>
          <p:cNvPr id="9421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48CC3E-3EEB-4A98-BB1D-B2A5C1076E7D}" type="slidenum">
              <a:rPr lang="en-US" altLang="en-US" sz="1000"/>
              <a:pPr>
                <a:spcBef>
                  <a:spcPct val="0"/>
                </a:spcBef>
              </a:pPr>
              <a:t>48</a:t>
            </a:fld>
            <a:endParaRPr lang="en-US" altLang="en-US" sz="10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smtClean="0"/>
          </a:p>
        </p:txBody>
      </p:sp>
      <p:sp>
        <p:nvSpPr>
          <p:cNvPr id="9626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E076663-ED1F-4B9E-9230-C818C768A354}" type="slidenum">
              <a:rPr lang="en-US" altLang="en-US" sz="1000"/>
              <a:pPr>
                <a:spcBef>
                  <a:spcPct val="0"/>
                </a:spcBef>
              </a:pPr>
              <a:t>49</a:t>
            </a:fld>
            <a:endParaRPr lang="en-US" alt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altLang="en-US" smtClean="0"/>
          </a:p>
        </p:txBody>
      </p:sp>
      <p:sp>
        <p:nvSpPr>
          <p:cNvPr id="143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81CB848-3E78-414D-9F96-232CF82237BD}" type="slidenum">
              <a:rPr lang="en-US" altLang="en-US" sz="1000"/>
              <a:pPr>
                <a:spcBef>
                  <a:spcPct val="0"/>
                </a:spcBef>
              </a:pPr>
              <a:t>4</a:t>
            </a:fld>
            <a:endParaRPr lang="en-US" altLang="en-US" sz="10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endParaRPr lang="en-US" altLang="en-US" smtClean="0"/>
          </a:p>
        </p:txBody>
      </p:sp>
      <p:sp>
        <p:nvSpPr>
          <p:cNvPr id="9830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E6D2AF7-5FC1-49A0-8EB6-6407227DDC91}" type="slidenum">
              <a:rPr lang="en-US" altLang="en-US" sz="1000"/>
              <a:pPr>
                <a:spcBef>
                  <a:spcPct val="0"/>
                </a:spcBef>
              </a:pPr>
              <a:t>50</a:t>
            </a:fld>
            <a:endParaRPr lang="en-US" altLang="en-US" sz="10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endParaRPr lang="en-US" altLang="en-US" smtClean="0"/>
          </a:p>
        </p:txBody>
      </p:sp>
      <p:sp>
        <p:nvSpPr>
          <p:cNvPr id="10035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9D78382-7205-4092-A3E1-3F1CB2C82B45}" type="slidenum">
              <a:rPr lang="en-US" altLang="en-US" sz="1000"/>
              <a:pPr>
                <a:spcBef>
                  <a:spcPct val="0"/>
                </a:spcBef>
              </a:pPr>
              <a:t>51</a:t>
            </a:fld>
            <a:endParaRPr lang="en-US" altLang="en-US" sz="10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endParaRPr lang="en-US" altLang="en-US" smtClean="0"/>
          </a:p>
        </p:txBody>
      </p:sp>
      <p:sp>
        <p:nvSpPr>
          <p:cNvPr id="10240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90FC89E-9C85-4C97-B57D-445F2DB30CF2}" type="slidenum">
              <a:rPr lang="en-US" altLang="en-US" sz="1000"/>
              <a:pPr>
                <a:spcBef>
                  <a:spcPct val="0"/>
                </a:spcBef>
              </a:pPr>
              <a:t>52</a:t>
            </a:fld>
            <a:endParaRPr lang="en-US" altLang="en-US" sz="10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smtClean="0"/>
          </a:p>
        </p:txBody>
      </p:sp>
      <p:sp>
        <p:nvSpPr>
          <p:cNvPr id="10445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78F8E1E-61B9-4CAC-B660-3C0DE7AE438B}" type="slidenum">
              <a:rPr lang="en-US" altLang="en-US" sz="1000"/>
              <a:pPr>
                <a:spcBef>
                  <a:spcPct val="0"/>
                </a:spcBef>
              </a:pPr>
              <a:t>53</a:t>
            </a:fld>
            <a:endParaRPr lang="en-US" altLang="en-US" sz="10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endParaRPr lang="en-US" altLang="en-US" smtClean="0"/>
          </a:p>
        </p:txBody>
      </p:sp>
      <p:sp>
        <p:nvSpPr>
          <p:cNvPr id="10650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0C37ECF-6C43-4DD0-A9F4-87CB306DDE44}" type="slidenum">
              <a:rPr lang="en-US" altLang="en-US" sz="1000"/>
              <a:pPr>
                <a:spcBef>
                  <a:spcPct val="0"/>
                </a:spcBef>
              </a:pPr>
              <a:t>54</a:t>
            </a:fld>
            <a:endParaRPr lang="en-US" altLang="en-US" sz="10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endParaRPr lang="en-US" altLang="en-US" smtClean="0"/>
          </a:p>
        </p:txBody>
      </p:sp>
      <p:sp>
        <p:nvSpPr>
          <p:cNvPr id="10854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2EFDFD9-7949-45B5-9A82-C456D6266CCC}" type="slidenum">
              <a:rPr lang="en-US" altLang="en-US" sz="1000"/>
              <a:pPr>
                <a:spcBef>
                  <a:spcPct val="0"/>
                </a:spcBef>
              </a:pPr>
              <a:t>55</a:t>
            </a:fld>
            <a:endParaRPr lang="en-US" altLang="en-US" sz="10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endParaRPr lang="en-US" altLang="en-US" smtClean="0"/>
          </a:p>
        </p:txBody>
      </p:sp>
      <p:sp>
        <p:nvSpPr>
          <p:cNvPr id="11059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94093A7-C0BB-423D-9F53-6E2EA3D33027}" type="slidenum">
              <a:rPr lang="en-US" altLang="en-US" sz="1000"/>
              <a:pPr>
                <a:spcBef>
                  <a:spcPct val="0"/>
                </a:spcBef>
              </a:pPr>
              <a:t>56</a:t>
            </a:fld>
            <a:endParaRPr lang="en-US" altLang="en-US" sz="10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smtClean="0"/>
          </a:p>
        </p:txBody>
      </p:sp>
      <p:sp>
        <p:nvSpPr>
          <p:cNvPr id="1126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49279E2-3FA9-4447-A2F8-3E78F0130E15}" type="slidenum">
              <a:rPr lang="en-US" altLang="en-US" sz="1000"/>
              <a:pPr>
                <a:spcBef>
                  <a:spcPct val="0"/>
                </a:spcBef>
              </a:pPr>
              <a:t>57</a:t>
            </a:fld>
            <a:endParaRPr lang="en-US" altLang="en-US" sz="10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endParaRPr lang="en-US" altLang="en-US" smtClean="0"/>
          </a:p>
        </p:txBody>
      </p:sp>
      <p:sp>
        <p:nvSpPr>
          <p:cNvPr id="1146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B348E53-BFDA-4664-97E1-D1284167638F}" type="slidenum">
              <a:rPr lang="en-US" altLang="en-US" sz="1000"/>
              <a:pPr>
                <a:spcBef>
                  <a:spcPct val="0"/>
                </a:spcBef>
              </a:pPr>
              <a:t>58</a:t>
            </a:fld>
            <a:endParaRPr lang="en-US" altLang="en-US" sz="10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endParaRPr lang="en-US" altLang="en-US" smtClean="0"/>
          </a:p>
        </p:txBody>
      </p:sp>
      <p:sp>
        <p:nvSpPr>
          <p:cNvPr id="1167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93AACBB-D465-4B99-903C-56F650203768}" type="slidenum">
              <a:rPr lang="en-US" altLang="en-US" sz="1000"/>
              <a:pPr>
                <a:spcBef>
                  <a:spcPct val="0"/>
                </a:spcBef>
              </a:pPr>
              <a:t>59</a:t>
            </a:fld>
            <a:endParaRPr lang="en-US" alt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smtClean="0"/>
          </a:p>
        </p:txBody>
      </p:sp>
      <p:sp>
        <p:nvSpPr>
          <p:cNvPr id="163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F8FA3F9-FF4C-43CB-B0A4-2772B96311D1}" type="slidenum">
              <a:rPr lang="en-US" altLang="en-US" sz="1000"/>
              <a:pPr>
                <a:spcBef>
                  <a:spcPct val="0"/>
                </a:spcBef>
              </a:pPr>
              <a:t>5</a:t>
            </a:fld>
            <a:endParaRPr lang="en-US" altLang="en-US" sz="10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p:spPr>
        <p:txBody>
          <a:bodyPr/>
          <a:lstStyle/>
          <a:p>
            <a:endParaRPr lang="en-US" altLang="en-US" smtClean="0"/>
          </a:p>
        </p:txBody>
      </p:sp>
      <p:sp>
        <p:nvSpPr>
          <p:cNvPr id="1187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EBDDD06-3121-427F-8C0D-EE513B7ABB01}" type="slidenum">
              <a:rPr lang="en-US" altLang="en-US" sz="1000"/>
              <a:pPr>
                <a:spcBef>
                  <a:spcPct val="0"/>
                </a:spcBef>
              </a:pPr>
              <a:t>60</a:t>
            </a:fld>
            <a:endParaRPr lang="en-US" altLang="en-US" sz="10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p:spPr>
        <p:txBody>
          <a:bodyPr/>
          <a:lstStyle/>
          <a:p>
            <a:endParaRPr lang="en-US" altLang="en-US" smtClean="0"/>
          </a:p>
        </p:txBody>
      </p:sp>
      <p:sp>
        <p:nvSpPr>
          <p:cNvPr id="1208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64DFB9B-1D36-42A7-A9E1-3FDA41FE0AE5}" type="slidenum">
              <a:rPr lang="en-US" altLang="en-US" sz="1000"/>
              <a:pPr>
                <a:spcBef>
                  <a:spcPct val="0"/>
                </a:spcBef>
              </a:pPr>
              <a:t>61</a:t>
            </a:fld>
            <a:endParaRPr lang="en-US" altLang="en-US" sz="10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endParaRPr lang="en-US" altLang="en-US" smtClean="0"/>
          </a:p>
        </p:txBody>
      </p:sp>
      <p:sp>
        <p:nvSpPr>
          <p:cNvPr id="1228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85A1492-F727-4011-81B6-0FFE3C5EDC35}" type="slidenum">
              <a:rPr lang="en-US" altLang="en-US" sz="1000"/>
              <a:pPr>
                <a:spcBef>
                  <a:spcPct val="0"/>
                </a:spcBef>
              </a:pPr>
              <a:t>62</a:t>
            </a:fld>
            <a:endParaRPr lang="en-US" altLang="en-US" sz="10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endParaRPr lang="en-US" altLang="en-US" smtClean="0"/>
          </a:p>
        </p:txBody>
      </p:sp>
      <p:sp>
        <p:nvSpPr>
          <p:cNvPr id="1249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034E8D0-4851-4208-9874-44BD1E3FB915}" type="slidenum">
              <a:rPr lang="en-US" altLang="en-US" sz="1000"/>
              <a:pPr>
                <a:spcBef>
                  <a:spcPct val="0"/>
                </a:spcBef>
              </a:pPr>
              <a:t>63</a:t>
            </a:fld>
            <a:endParaRPr lang="en-US" altLang="en-US" sz="10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endParaRPr lang="en-US" altLang="en-US" smtClean="0"/>
          </a:p>
        </p:txBody>
      </p:sp>
      <p:sp>
        <p:nvSpPr>
          <p:cNvPr id="1269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9FD09CE-EB32-4468-85D8-D61ECB91A744}" type="slidenum">
              <a:rPr lang="en-US" altLang="en-US" sz="1000"/>
              <a:pPr>
                <a:spcBef>
                  <a:spcPct val="0"/>
                </a:spcBef>
              </a:pPr>
              <a:t>64</a:t>
            </a:fld>
            <a:endParaRPr lang="en-US" altLang="en-US" sz="10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p:spPr>
        <p:txBody>
          <a:bodyPr/>
          <a:lstStyle/>
          <a:p>
            <a:endParaRPr lang="en-US" altLang="en-US" smtClean="0"/>
          </a:p>
        </p:txBody>
      </p:sp>
      <p:sp>
        <p:nvSpPr>
          <p:cNvPr id="12902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D5E843D-BC08-4658-8056-4BACBC194E5E}" type="slidenum">
              <a:rPr lang="en-US" altLang="en-US" sz="1000"/>
              <a:pPr>
                <a:spcBef>
                  <a:spcPct val="0"/>
                </a:spcBef>
              </a:pPr>
              <a:t>65</a:t>
            </a:fld>
            <a:endParaRPr lang="en-US" altLang="en-US" sz="10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4609DE7-4F33-4C40-AEC7-A5AA450FD001}" type="slidenum">
              <a:rPr lang="en-US" altLang="en-US" sz="1000"/>
              <a:pPr>
                <a:spcBef>
                  <a:spcPct val="0"/>
                </a:spcBef>
              </a:pPr>
              <a:t>66</a:t>
            </a:fld>
            <a:endParaRPr lang="en-US" altLang="en-US" sz="10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endParaRPr lang="en-US" altLang="en-US" smtClean="0"/>
          </a:p>
        </p:txBody>
      </p:sp>
      <p:sp>
        <p:nvSpPr>
          <p:cNvPr id="13312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EA28DF7-2AAE-4F6F-813A-232C82F113C8}" type="slidenum">
              <a:rPr lang="en-US" altLang="en-US" sz="1000"/>
              <a:pPr>
                <a:spcBef>
                  <a:spcPct val="0"/>
                </a:spcBef>
              </a:pPr>
              <a:t>67</a:t>
            </a:fld>
            <a:endParaRPr lang="en-US" altLang="en-US" sz="10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smtClean="0"/>
          </a:p>
        </p:txBody>
      </p:sp>
      <p:sp>
        <p:nvSpPr>
          <p:cNvPr id="13517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B304CE-8ABD-4E16-8D4A-03B10536AF56}" type="slidenum">
              <a:rPr lang="en-US" altLang="en-US" sz="1000"/>
              <a:pPr>
                <a:spcBef>
                  <a:spcPct val="0"/>
                </a:spcBef>
              </a:pPr>
              <a:t>68</a:t>
            </a:fld>
            <a:endParaRPr lang="en-US" altLang="en-US" sz="10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smtClean="0"/>
          </a:p>
        </p:txBody>
      </p:sp>
      <p:sp>
        <p:nvSpPr>
          <p:cNvPr id="13722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D50649B-380F-4D4F-B9A6-C494FC14080C}" type="slidenum">
              <a:rPr lang="en-US" altLang="en-US" sz="1000"/>
              <a:pPr>
                <a:spcBef>
                  <a:spcPct val="0"/>
                </a:spcBef>
              </a:pPr>
              <a:t>69</a:t>
            </a:fld>
            <a:endParaRPr lang="en-US"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smtClean="0"/>
          </a:p>
        </p:txBody>
      </p:sp>
      <p:sp>
        <p:nvSpPr>
          <p:cNvPr id="184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A237842-7609-4E20-9547-EBD2260F292E}" type="slidenum">
              <a:rPr lang="en-US" altLang="en-US" sz="1000"/>
              <a:pPr>
                <a:spcBef>
                  <a:spcPct val="0"/>
                </a:spcBef>
              </a:pPr>
              <a:t>6</a:t>
            </a:fld>
            <a:endParaRPr lang="en-US" altLang="en-US" sz="10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US" altLang="en-US" smtClean="0"/>
          </a:p>
        </p:txBody>
      </p:sp>
      <p:sp>
        <p:nvSpPr>
          <p:cNvPr id="13926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7CA1100-0D82-42AA-8594-CADDAB76C2CC}" type="slidenum">
              <a:rPr lang="en-US" altLang="en-US" sz="1000"/>
              <a:pPr>
                <a:spcBef>
                  <a:spcPct val="0"/>
                </a:spcBef>
              </a:pPr>
              <a:t>70</a:t>
            </a:fld>
            <a:endParaRPr lang="en-US" altLang="en-US" sz="10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endParaRPr lang="en-US" altLang="en-US" smtClean="0"/>
          </a:p>
        </p:txBody>
      </p:sp>
      <p:sp>
        <p:nvSpPr>
          <p:cNvPr id="14131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1A973EF-494A-4291-A83D-5B78481DB4C5}" type="slidenum">
              <a:rPr lang="en-US" altLang="en-US" sz="1000"/>
              <a:pPr>
                <a:spcBef>
                  <a:spcPct val="0"/>
                </a:spcBef>
              </a:pPr>
              <a:t>71</a:t>
            </a:fld>
            <a:endParaRPr lang="en-US" altLang="en-US" sz="10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p:spPr>
        <p:txBody>
          <a:bodyPr/>
          <a:lstStyle/>
          <a:p>
            <a:endParaRPr lang="en-US" altLang="en-US" smtClean="0"/>
          </a:p>
        </p:txBody>
      </p:sp>
      <p:sp>
        <p:nvSpPr>
          <p:cNvPr id="14336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97A0895-DA2D-43FB-91B7-7252A5136945}" type="slidenum">
              <a:rPr lang="en-US" altLang="en-US" sz="1000"/>
              <a:pPr>
                <a:spcBef>
                  <a:spcPct val="0"/>
                </a:spcBef>
              </a:pPr>
              <a:t>72</a:t>
            </a:fld>
            <a:endParaRPr lang="en-US" altLang="en-US" sz="10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endParaRPr lang="en-US" altLang="en-US" smtClean="0"/>
          </a:p>
        </p:txBody>
      </p:sp>
      <p:sp>
        <p:nvSpPr>
          <p:cNvPr id="14541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3E459C2-6BE0-4644-9EEA-C87EF5DF02F9}" type="slidenum">
              <a:rPr lang="en-US" altLang="en-US" sz="1000"/>
              <a:pPr>
                <a:spcBef>
                  <a:spcPct val="0"/>
                </a:spcBef>
              </a:pPr>
              <a:t>73</a:t>
            </a:fld>
            <a:endParaRPr lang="en-US" altLang="en-US" sz="10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endParaRPr lang="en-US" altLang="en-US" smtClean="0"/>
          </a:p>
        </p:txBody>
      </p:sp>
      <p:sp>
        <p:nvSpPr>
          <p:cNvPr id="14746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6EBE878-1222-473C-8C15-5CE3C4E85DF5}" type="slidenum">
              <a:rPr lang="en-US" altLang="en-US" sz="1000"/>
              <a:pPr>
                <a:spcBef>
                  <a:spcPct val="0"/>
                </a:spcBef>
              </a:pPr>
              <a:t>74</a:t>
            </a:fld>
            <a:endParaRPr lang="en-US" altLang="en-US" sz="10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p:spPr>
        <p:txBody>
          <a:bodyPr/>
          <a:lstStyle/>
          <a:p>
            <a:endParaRPr lang="en-US" altLang="en-US" smtClean="0"/>
          </a:p>
        </p:txBody>
      </p:sp>
      <p:sp>
        <p:nvSpPr>
          <p:cNvPr id="14950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62CBA4B-E0C6-47C5-9271-7BB3D934F47A}" type="slidenum">
              <a:rPr lang="en-US" altLang="en-US" sz="1000"/>
              <a:pPr>
                <a:spcBef>
                  <a:spcPct val="0"/>
                </a:spcBef>
              </a:pPr>
              <a:t>75</a:t>
            </a:fld>
            <a:endParaRPr lang="en-US" altLang="en-US" sz="10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p:spPr>
        <p:txBody>
          <a:bodyPr/>
          <a:lstStyle/>
          <a:p>
            <a:endParaRPr lang="en-US" altLang="en-US" smtClean="0"/>
          </a:p>
        </p:txBody>
      </p:sp>
      <p:sp>
        <p:nvSpPr>
          <p:cNvPr id="15155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16E7070-F949-447A-818A-2F5188C4480A}" type="slidenum">
              <a:rPr lang="en-US" altLang="en-US" sz="1000"/>
              <a:pPr>
                <a:spcBef>
                  <a:spcPct val="0"/>
                </a:spcBef>
              </a:pPr>
              <a:t>76</a:t>
            </a:fld>
            <a:endParaRPr lang="en-US" altLang="en-US" sz="10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p:spPr>
        <p:txBody>
          <a:bodyPr/>
          <a:lstStyle/>
          <a:p>
            <a:endParaRPr lang="en-US" altLang="en-US" smtClean="0"/>
          </a:p>
        </p:txBody>
      </p:sp>
      <p:sp>
        <p:nvSpPr>
          <p:cNvPr id="15360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3CE5120-036F-4E06-A650-DF5F61858847}" type="slidenum">
              <a:rPr lang="en-US" altLang="en-US" sz="1000"/>
              <a:pPr>
                <a:spcBef>
                  <a:spcPct val="0"/>
                </a:spcBef>
              </a:pPr>
              <a:t>77</a:t>
            </a:fld>
            <a:endParaRPr lang="en-US" altLang="en-US" sz="10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Explain that during the course of this workshop you will be presenting 4 “Rules of Thumb” which are important points.  This is the first.  Introduce this slide by pointing out that they have probably heard the first three points before during a political speech or debate.  Read each bullet.  The information in parenthesis are some of the methods that were used in your training to achieve each bullet.</a:t>
            </a:r>
          </a:p>
          <a:p>
            <a:pPr eaLnBrk="1" hangingPunct="1"/>
            <a:endParaRPr lang="en-GB" altLang="en-US" smtClean="0"/>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The last bullet in bold is perhaps the most important.</a:t>
            </a:r>
          </a:p>
          <a:p>
            <a:endParaRPr lang="en-US" altLang="en-US" smtClean="0"/>
          </a:p>
        </p:txBody>
      </p:sp>
      <p:sp>
        <p:nvSpPr>
          <p:cNvPr id="15565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C51CC4C-5CCC-4DA8-9B52-22C59313707C}" type="slidenum">
              <a:rPr lang="en-GB" altLang="en-US" sz="1000"/>
              <a:pPr>
                <a:spcBef>
                  <a:spcPct val="0"/>
                </a:spcBef>
              </a:pPr>
              <a:t>78</a:t>
            </a:fld>
            <a:endParaRPr lang="en-GB" altLang="en-US" sz="10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p:spPr>
        <p:txBody>
          <a:bodyPr/>
          <a:lstStyle/>
          <a:p>
            <a:endParaRPr lang="en-US" altLang="en-US" smtClean="0"/>
          </a:p>
        </p:txBody>
      </p:sp>
      <p:sp>
        <p:nvSpPr>
          <p:cNvPr id="15770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9E4E031-7E56-4CED-A47F-26B093522F10}" type="slidenum">
              <a:rPr lang="en-US" altLang="en-US" sz="1000"/>
              <a:pPr>
                <a:spcBef>
                  <a:spcPct val="0"/>
                </a:spcBef>
              </a:pPr>
              <a:t>79</a:t>
            </a:fld>
            <a:endParaRPr lang="en-US" alt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A8E8DC3-1B82-45B2-A50C-C0124AF7ABDD}" type="slidenum">
              <a:rPr lang="en-US" altLang="en-US" sz="1000"/>
              <a:pPr>
                <a:spcBef>
                  <a:spcPct val="0"/>
                </a:spcBef>
              </a:pPr>
              <a:t>7</a:t>
            </a:fld>
            <a:endParaRPr lang="en-US" altLang="en-US" sz="10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p:spPr>
        <p:txBody>
          <a:bodyPr/>
          <a:lstStyle/>
          <a:p>
            <a:endParaRPr lang="en-US" altLang="en-US" smtClean="0"/>
          </a:p>
        </p:txBody>
      </p:sp>
      <p:sp>
        <p:nvSpPr>
          <p:cNvPr id="15974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351F7B-32E4-48E7-84B6-B8487352A8D7}" type="slidenum">
              <a:rPr lang="en-US" altLang="en-US" sz="1000"/>
              <a:pPr>
                <a:spcBef>
                  <a:spcPct val="0"/>
                </a:spcBef>
              </a:pPr>
              <a:t>80</a:t>
            </a:fld>
            <a:endParaRPr lang="en-US" altLang="en-US" sz="10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p:spPr>
        <p:txBody>
          <a:bodyPr/>
          <a:lstStyle/>
          <a:p>
            <a:endParaRPr lang="en-US" altLang="en-US" smtClean="0"/>
          </a:p>
        </p:txBody>
      </p:sp>
      <p:sp>
        <p:nvSpPr>
          <p:cNvPr id="16179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0B7A93E-FBB5-4F68-8898-6ADDC7D16304}" type="slidenum">
              <a:rPr lang="en-US" altLang="en-US" sz="1000"/>
              <a:pPr>
                <a:spcBef>
                  <a:spcPct val="0"/>
                </a:spcBef>
              </a:pPr>
              <a:t>81</a:t>
            </a:fld>
            <a:endParaRPr lang="en-US" altLang="en-US" sz="10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p:spPr>
        <p:txBody>
          <a:bodyPr/>
          <a:lstStyle/>
          <a:p>
            <a:endParaRPr lang="en-US" altLang="en-US" smtClean="0"/>
          </a:p>
        </p:txBody>
      </p:sp>
      <p:sp>
        <p:nvSpPr>
          <p:cNvPr id="1638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8282C51-A6E9-4926-A85E-01BC97F97223}" type="slidenum">
              <a:rPr lang="en-US" altLang="en-US" sz="1000"/>
              <a:pPr>
                <a:spcBef>
                  <a:spcPct val="0"/>
                </a:spcBef>
              </a:pPr>
              <a:t>82</a:t>
            </a:fld>
            <a:endParaRPr lang="en-US" altLang="en-US" sz="10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p:spPr>
        <p:txBody>
          <a:bodyPr/>
          <a:lstStyle/>
          <a:p>
            <a:endParaRPr lang="en-US" altLang="en-US" smtClean="0"/>
          </a:p>
        </p:txBody>
      </p:sp>
      <p:sp>
        <p:nvSpPr>
          <p:cNvPr id="1658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0283677-E2DF-4B8D-B847-010DBBDD1B29}" type="slidenum">
              <a:rPr lang="en-US" altLang="en-US" sz="1000"/>
              <a:pPr>
                <a:spcBef>
                  <a:spcPct val="0"/>
                </a:spcBef>
              </a:pPr>
              <a:t>83</a:t>
            </a:fld>
            <a:endParaRPr lang="en-US" altLang="en-US" sz="10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p:spPr>
        <p:txBody>
          <a:bodyPr/>
          <a:lstStyle/>
          <a:p>
            <a:endParaRPr lang="en-US" altLang="en-US" smtClean="0"/>
          </a:p>
        </p:txBody>
      </p:sp>
      <p:sp>
        <p:nvSpPr>
          <p:cNvPr id="1679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2D4CB0B-838C-445F-A680-91FA123701E4}" type="slidenum">
              <a:rPr lang="en-US" altLang="en-US" sz="1000"/>
              <a:pPr>
                <a:spcBef>
                  <a:spcPct val="0"/>
                </a:spcBef>
              </a:pPr>
              <a:t>84</a:t>
            </a:fld>
            <a:endParaRPr lang="en-US" altLang="en-US" sz="10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p:spPr>
        <p:txBody>
          <a:bodyPr/>
          <a:lstStyle/>
          <a:p>
            <a:endParaRPr lang="en-US" altLang="en-US" smtClean="0"/>
          </a:p>
        </p:txBody>
      </p:sp>
      <p:sp>
        <p:nvSpPr>
          <p:cNvPr id="1699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39745C8-7E1B-4DC9-90A6-905B34A50998}" type="slidenum">
              <a:rPr lang="en-US" altLang="en-US" sz="1000"/>
              <a:pPr>
                <a:spcBef>
                  <a:spcPct val="0"/>
                </a:spcBef>
              </a:pPr>
              <a:t>85</a:t>
            </a:fld>
            <a:endParaRPr lang="en-US" altLang="en-US" sz="10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p:spPr>
        <p:txBody>
          <a:bodyPr/>
          <a:lstStyle/>
          <a:p>
            <a:endParaRPr lang="en-US" altLang="en-US" smtClean="0"/>
          </a:p>
        </p:txBody>
      </p:sp>
      <p:sp>
        <p:nvSpPr>
          <p:cNvPr id="1720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A5985BB-E2F0-476F-BD56-118A83079F70}" type="slidenum">
              <a:rPr lang="en-US" altLang="en-US" sz="1000"/>
              <a:pPr>
                <a:spcBef>
                  <a:spcPct val="0"/>
                </a:spcBef>
              </a:pPr>
              <a:t>86</a:t>
            </a:fld>
            <a:endParaRPr lang="en-US" altLang="en-US" sz="10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endParaRPr lang="en-US" altLang="en-US" smtClean="0"/>
          </a:p>
        </p:txBody>
      </p:sp>
      <p:sp>
        <p:nvSpPr>
          <p:cNvPr id="1740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4C68320-5CDC-4881-895C-B28E8C9AC2B3}" type="slidenum">
              <a:rPr lang="en-US" altLang="en-US" sz="1000"/>
              <a:pPr>
                <a:spcBef>
                  <a:spcPct val="0"/>
                </a:spcBef>
              </a:pPr>
              <a:t>87</a:t>
            </a:fld>
            <a:endParaRPr lang="en-US" altLang="en-US" sz="10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Explain that these were some of the methods used to transfer learning.  This list came from going through the classes and identifying each method.  Explain that you will be explaining each method as we move forward.</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We often have more learning methods than we realize.</a:t>
            </a:r>
          </a:p>
          <a:p>
            <a:pPr eaLnBrk="1" hangingPunct="1"/>
            <a:endParaRPr lang="en-GB" altLang="en-US" smtClean="0"/>
          </a:p>
          <a:p>
            <a:pPr eaLnBrk="1" hangingPunct="1"/>
            <a:r>
              <a:rPr lang="en-GB" altLang="en-US" smtClean="0"/>
              <a:t>Reiterate:  Every method should have a learning purpose.  Different methods help keep attention, but each method should support your training objectives.</a:t>
            </a:r>
          </a:p>
          <a:p>
            <a:endParaRPr lang="en-US" altLang="en-US" smtClean="0"/>
          </a:p>
        </p:txBody>
      </p:sp>
      <p:sp>
        <p:nvSpPr>
          <p:cNvPr id="1761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8B62CCC-E23D-411C-A108-70DCD132D909}" type="slidenum">
              <a:rPr lang="en-GB" altLang="en-US" sz="1000"/>
              <a:pPr>
                <a:spcBef>
                  <a:spcPct val="0"/>
                </a:spcBef>
              </a:pPr>
              <a:t>88</a:t>
            </a:fld>
            <a:endParaRPr lang="en-GB" altLang="en-US" sz="10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p:spPr>
        <p:txBody>
          <a:bodyPr/>
          <a:lstStyle/>
          <a:p>
            <a:endParaRPr lang="en-US" altLang="en-US" smtClean="0"/>
          </a:p>
        </p:txBody>
      </p:sp>
      <p:sp>
        <p:nvSpPr>
          <p:cNvPr id="1781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B2E9BB7-5550-463B-9CA3-80F452948301}" type="slidenum">
              <a:rPr lang="en-US" altLang="en-US" sz="1000"/>
              <a:pPr>
                <a:spcBef>
                  <a:spcPct val="0"/>
                </a:spcBef>
              </a:pPr>
              <a:t>89</a:t>
            </a:fld>
            <a:endParaRPr lang="en-US" alt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altLang="en-US" smtClean="0"/>
          </a:p>
        </p:txBody>
      </p:sp>
      <p:sp>
        <p:nvSpPr>
          <p:cNvPr id="225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B1F3213-56DD-4F6D-B2CB-F57178B09555}" type="slidenum">
              <a:rPr lang="en-US" altLang="en-US" sz="1000"/>
              <a:pPr>
                <a:spcBef>
                  <a:spcPct val="0"/>
                </a:spcBef>
              </a:pPr>
              <a:t>8</a:t>
            </a:fld>
            <a:endParaRPr lang="en-US" altLang="en-US" sz="10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p:spPr>
        <p:txBody>
          <a:bodyPr/>
          <a:lstStyle/>
          <a:p>
            <a:endParaRPr lang="en-US" altLang="en-US" smtClean="0"/>
          </a:p>
        </p:txBody>
      </p:sp>
      <p:sp>
        <p:nvSpPr>
          <p:cNvPr id="18022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EE763B4-2B51-4E62-AB0F-F95051562794}" type="slidenum">
              <a:rPr lang="en-US" altLang="en-US" sz="1000"/>
              <a:pPr>
                <a:spcBef>
                  <a:spcPct val="0"/>
                </a:spcBef>
              </a:pPr>
              <a:t>90</a:t>
            </a:fld>
            <a:endParaRPr lang="en-US" altLang="en-US" sz="10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p:spPr>
        <p:txBody>
          <a:bodyPr/>
          <a:lstStyle/>
          <a:p>
            <a:endParaRPr lang="en-US" altLang="en-US" smtClean="0"/>
          </a:p>
        </p:txBody>
      </p:sp>
      <p:sp>
        <p:nvSpPr>
          <p:cNvPr id="18227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E341FD1-83C1-49F7-9E94-EA06F457BB85}" type="slidenum">
              <a:rPr lang="en-US" altLang="en-US" sz="1000"/>
              <a:pPr>
                <a:spcBef>
                  <a:spcPct val="0"/>
                </a:spcBef>
              </a:pPr>
              <a:t>91</a:t>
            </a:fld>
            <a:endParaRPr lang="en-US" altLang="en-US" sz="10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p:spPr>
        <p:txBody>
          <a:bodyPr/>
          <a:lstStyle/>
          <a:p>
            <a:endParaRPr lang="en-US" altLang="en-US" smtClean="0"/>
          </a:p>
        </p:txBody>
      </p:sp>
      <p:sp>
        <p:nvSpPr>
          <p:cNvPr id="18432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6930B6D-C263-40F5-A31C-0F7609D65A99}" type="slidenum">
              <a:rPr lang="en-US" altLang="en-US" sz="1000"/>
              <a:pPr>
                <a:spcBef>
                  <a:spcPct val="0"/>
                </a:spcBef>
              </a:pPr>
              <a:t>92</a:t>
            </a:fld>
            <a:endParaRPr lang="en-US" altLang="en-US" sz="10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endParaRPr lang="en-US" altLang="en-US" smtClean="0"/>
          </a:p>
        </p:txBody>
      </p:sp>
      <p:sp>
        <p:nvSpPr>
          <p:cNvPr id="18637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AF2A28D-DB1C-4D73-9972-2E1773B48DBB}" type="slidenum">
              <a:rPr lang="en-US" altLang="en-US" sz="1000"/>
              <a:pPr>
                <a:spcBef>
                  <a:spcPct val="0"/>
                </a:spcBef>
              </a:pPr>
              <a:t>93</a:t>
            </a:fld>
            <a:endParaRPr lang="en-US" altLang="en-US" sz="10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p:spPr>
        <p:txBody>
          <a:bodyPr/>
          <a:lstStyle/>
          <a:p>
            <a:endParaRPr lang="en-US" altLang="en-US" smtClean="0"/>
          </a:p>
        </p:txBody>
      </p:sp>
      <p:sp>
        <p:nvSpPr>
          <p:cNvPr id="18842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2FF36B5-D65C-4BA8-A241-52F01B8D9236}" type="slidenum">
              <a:rPr lang="en-US" altLang="en-US" sz="1000"/>
              <a:pPr>
                <a:spcBef>
                  <a:spcPct val="0"/>
                </a:spcBef>
              </a:pPr>
              <a:t>94</a:t>
            </a:fld>
            <a:endParaRPr lang="en-US" altLang="en-US" sz="10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xfrm>
            <a:off x="944563" y="4451350"/>
            <a:ext cx="5197475" cy="4254500"/>
          </a:xfrm>
          <a:noFill/>
        </p:spPr>
        <p:txBody>
          <a:bodyPr/>
          <a:lstStyle/>
          <a:p>
            <a:pPr eaLnBrk="1" hangingPunct="1"/>
            <a:r>
              <a:rPr lang="en-GB" altLang="en-US" b="1" smtClean="0"/>
              <a:t>State:</a:t>
            </a:r>
          </a:p>
          <a:p>
            <a:pPr eaLnBrk="1" hangingPunct="1"/>
            <a:r>
              <a:rPr lang="en-GB" altLang="en-US" smtClean="0"/>
              <a:t>Explain that this is the first “team” activity.  Have each table, or group of 2-4 participants brainstorm this together.  </a:t>
            </a:r>
          </a:p>
          <a:p>
            <a:pPr eaLnBrk="1" hangingPunct="1"/>
            <a:endParaRPr lang="en-GB" altLang="en-US" sz="800" smtClean="0"/>
          </a:p>
          <a:p>
            <a:pPr eaLnBrk="1" hangingPunct="1"/>
            <a:r>
              <a:rPr lang="en-GB" altLang="en-US" smtClean="0"/>
              <a:t>While the teams work on this exercise, set up a flipchart to record team scores (see below).</a:t>
            </a:r>
          </a:p>
          <a:p>
            <a:pPr eaLnBrk="1" hangingPunct="1"/>
            <a:endParaRPr lang="en-GB" altLang="en-US" sz="800" smtClean="0"/>
          </a:p>
          <a:p>
            <a:pPr eaLnBrk="1" hangingPunct="1"/>
            <a:endParaRPr lang="en-GB" altLang="en-US" smtClean="0"/>
          </a:p>
          <a:p>
            <a:pPr eaLnBrk="1" hangingPunct="1"/>
            <a:endParaRPr lang="en-GB" altLang="en-US" b="1" smtClean="0"/>
          </a:p>
          <a:p>
            <a:pPr eaLnBrk="1" hangingPunct="1"/>
            <a:endParaRPr lang="en-GB" altLang="en-US" b="1" smtClean="0"/>
          </a:p>
          <a:p>
            <a:pPr eaLnBrk="1" hangingPunct="1"/>
            <a:r>
              <a:rPr lang="en-GB" altLang="en-US" smtClean="0"/>
              <a:t>Identify who has the most number of responses and ask them to read them.  Give this team 10 points.  Ask if any other teams have anything to add.  Give those that responded a fruit snack.  Explain that you will be using the team competition method for the rest of the workshop.</a:t>
            </a:r>
            <a:endParaRPr lang="en-GB" altLang="en-US" b="1" smtClean="0"/>
          </a:p>
          <a:p>
            <a:pPr eaLnBrk="1" hangingPunct="1"/>
            <a:r>
              <a:rPr lang="en-GB" altLang="en-US" b="1" smtClean="0"/>
              <a:t>Ask:</a:t>
            </a:r>
          </a:p>
          <a:p>
            <a:pPr eaLnBrk="1" hangingPunct="1"/>
            <a:r>
              <a:rPr lang="en-GB" altLang="en-US" smtClean="0"/>
              <a:t>If there are any questions.</a:t>
            </a:r>
          </a:p>
          <a:p>
            <a:pPr eaLnBrk="1" hangingPunct="1"/>
            <a:endParaRPr lang="en-GB" altLang="en-US" sz="800" smtClean="0"/>
          </a:p>
          <a:p>
            <a:pPr eaLnBrk="1" hangingPunct="1"/>
            <a:r>
              <a:rPr lang="en-GB" altLang="en-US" b="1" smtClean="0"/>
              <a:t>Target Response/Key Points</a:t>
            </a:r>
          </a:p>
          <a:p>
            <a:pPr eaLnBrk="1" hangingPunct="1"/>
            <a:r>
              <a:rPr lang="en-GB" altLang="en-US" smtClean="0"/>
              <a:t>Explain that these are two method that are used consistently in the training.  1)  Team competition 2) rewards</a:t>
            </a:r>
          </a:p>
        </p:txBody>
      </p:sp>
      <p:sp>
        <p:nvSpPr>
          <p:cNvPr id="19046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D37F171-4819-45BE-BA50-631CB0AF88CA}" type="slidenum">
              <a:rPr lang="en-GB" altLang="en-US" sz="1000"/>
              <a:pPr>
                <a:spcBef>
                  <a:spcPct val="0"/>
                </a:spcBef>
              </a:pPr>
              <a:t>95</a:t>
            </a:fld>
            <a:endParaRPr lang="en-GB" altLang="en-US" sz="1000"/>
          </a:p>
        </p:txBody>
      </p:sp>
      <p:pic>
        <p:nvPicPr>
          <p:cNvPr id="1904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5784850"/>
            <a:ext cx="5070475" cy="749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0470" name="TextBox 6"/>
          <p:cNvSpPr txBox="1">
            <a:spLocks noChangeArrowheads="1"/>
          </p:cNvSpPr>
          <p:nvPr/>
        </p:nvSpPr>
        <p:spPr bwMode="auto">
          <a:xfrm>
            <a:off x="1279525" y="5830888"/>
            <a:ext cx="688975"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2400">
                <a:solidFill>
                  <a:schemeClr val="bg1"/>
                </a:solidFill>
              </a:rPr>
              <a:t>Team 1</a:t>
            </a:r>
          </a:p>
        </p:txBody>
      </p:sp>
      <p:sp>
        <p:nvSpPr>
          <p:cNvPr id="190471" name="TextBox 8"/>
          <p:cNvSpPr txBox="1">
            <a:spLocks noChangeArrowheads="1"/>
          </p:cNvSpPr>
          <p:nvPr/>
        </p:nvSpPr>
        <p:spPr bwMode="auto">
          <a:xfrm>
            <a:off x="2528888" y="5843588"/>
            <a:ext cx="688975" cy="2778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2400">
                <a:solidFill>
                  <a:schemeClr val="bg1"/>
                </a:solidFill>
              </a:rPr>
              <a:t>Team 2</a:t>
            </a:r>
          </a:p>
        </p:txBody>
      </p:sp>
      <p:sp>
        <p:nvSpPr>
          <p:cNvPr id="190472" name="TextBox 9"/>
          <p:cNvSpPr txBox="1">
            <a:spLocks noChangeArrowheads="1"/>
          </p:cNvSpPr>
          <p:nvPr/>
        </p:nvSpPr>
        <p:spPr bwMode="auto">
          <a:xfrm>
            <a:off x="3832225" y="5864225"/>
            <a:ext cx="688975" cy="2778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2400">
                <a:solidFill>
                  <a:schemeClr val="bg1"/>
                </a:solidFill>
              </a:rPr>
              <a:t>Team 3</a:t>
            </a:r>
          </a:p>
        </p:txBody>
      </p:sp>
      <p:sp>
        <p:nvSpPr>
          <p:cNvPr id="190473" name="TextBox 10"/>
          <p:cNvSpPr txBox="1">
            <a:spLocks noChangeArrowheads="1"/>
          </p:cNvSpPr>
          <p:nvPr/>
        </p:nvSpPr>
        <p:spPr bwMode="auto">
          <a:xfrm>
            <a:off x="5089525" y="5878513"/>
            <a:ext cx="688975" cy="2778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2400">
                <a:solidFill>
                  <a:schemeClr val="bg1"/>
                </a:solidFill>
              </a:rPr>
              <a:t>Team 4</a:t>
            </a:r>
          </a:p>
        </p:txBody>
      </p:sp>
      <p:sp>
        <p:nvSpPr>
          <p:cNvPr id="190474" name="TextBox 11"/>
          <p:cNvSpPr txBox="1">
            <a:spLocks noChangeArrowheads="1"/>
          </p:cNvSpPr>
          <p:nvPr/>
        </p:nvSpPr>
        <p:spPr bwMode="auto">
          <a:xfrm>
            <a:off x="2778125" y="6256338"/>
            <a:ext cx="355600" cy="2778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2400">
                <a:solidFill>
                  <a:schemeClr val="bg1"/>
                </a:solidFill>
              </a:rPr>
              <a:t>10</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Read slide.  Acknowledge those that are the same as the participant responses and point out any that are different.</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Reiterate that these are the reasons for using a variety of training methods.</a:t>
            </a:r>
          </a:p>
          <a:p>
            <a:endParaRPr lang="en-US" altLang="en-US" smtClean="0"/>
          </a:p>
        </p:txBody>
      </p:sp>
      <p:sp>
        <p:nvSpPr>
          <p:cNvPr id="19251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7BBFEC-0E36-4A49-B0D1-CD51BBC21D2B}" type="slidenum">
              <a:rPr lang="en-GB" altLang="en-US" sz="1000"/>
              <a:pPr>
                <a:spcBef>
                  <a:spcPct val="0"/>
                </a:spcBef>
              </a:pPr>
              <a:t>96</a:t>
            </a:fld>
            <a:endParaRPr lang="en-GB" altLang="en-US" sz="10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Explain that this slide provides examples of when rewards (fruit snacks) were used.  Read slide.  </a:t>
            </a:r>
          </a:p>
          <a:p>
            <a:pPr eaLnBrk="1" hangingPunct="1"/>
            <a:endParaRPr lang="en-GB" altLang="en-US" smtClean="0"/>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Remember:  You can not use grant funds for fruit snacks!</a:t>
            </a:r>
          </a:p>
          <a:p>
            <a:endParaRPr lang="en-US" altLang="en-US" smtClean="0"/>
          </a:p>
        </p:txBody>
      </p:sp>
      <p:sp>
        <p:nvSpPr>
          <p:cNvPr id="19456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8168CFE-2606-42EC-8189-83421D0A817C}" type="slidenum">
              <a:rPr lang="en-GB" altLang="en-US" sz="1000"/>
              <a:pPr>
                <a:spcBef>
                  <a:spcPct val="0"/>
                </a:spcBef>
              </a:pPr>
              <a:t>97</a:t>
            </a:fld>
            <a:endParaRPr lang="en-GB" altLang="en-US" sz="10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This is one example of part of a pre and/or post test.  Explain that a variety of testing methods are used, such as; true/false,  fill-in-the-blank, connect the picture to the description, put-in-order, etc.</a:t>
            </a:r>
          </a:p>
          <a:p>
            <a:pPr eaLnBrk="1" hangingPunct="1"/>
            <a:r>
              <a:rPr lang="en-GB" altLang="en-US" smtClean="0"/>
              <a:t>Ask each team to complete the “quiz” on the slide together.</a:t>
            </a:r>
          </a:p>
          <a:p>
            <a:pPr eaLnBrk="1" hangingPunct="1"/>
            <a:r>
              <a:rPr lang="en-GB" altLang="en-US" smtClean="0"/>
              <a:t>Allow 2 minutes to complete</a:t>
            </a:r>
          </a:p>
          <a:p>
            <a:pPr eaLnBrk="1" hangingPunct="1"/>
            <a:r>
              <a:rPr lang="en-GB" altLang="en-US" b="1" smtClean="0"/>
              <a:t>Ask:</a:t>
            </a:r>
          </a:p>
          <a:p>
            <a:pPr eaLnBrk="1" hangingPunct="1"/>
            <a:r>
              <a:rPr lang="en-GB" altLang="en-US" smtClean="0"/>
              <a:t>Who would like to share your answers.  Pick the first hand that goes up.  If they answer correctly give the team 10 points.  If they answer incorrectly give the team fruit snacks for participating.</a:t>
            </a:r>
          </a:p>
          <a:p>
            <a:pPr eaLnBrk="1" hangingPunct="1"/>
            <a:endParaRPr lang="en-GB" altLang="en-US" smtClean="0"/>
          </a:p>
          <a:p>
            <a:pPr eaLnBrk="1" hangingPunct="1"/>
            <a:r>
              <a:rPr lang="en-GB" altLang="en-US" b="1" smtClean="0"/>
              <a:t>Target Response/Key Points</a:t>
            </a:r>
          </a:p>
          <a:p>
            <a:pPr eaLnBrk="1" hangingPunct="1"/>
            <a:r>
              <a:rPr lang="en-GB" altLang="en-US" smtClean="0"/>
              <a:t>Learning can and should be fun!</a:t>
            </a:r>
          </a:p>
          <a:p>
            <a:endParaRPr lang="en-US" altLang="en-US" smtClean="0"/>
          </a:p>
        </p:txBody>
      </p:sp>
      <p:sp>
        <p:nvSpPr>
          <p:cNvPr id="19661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3B7AD7B-B34A-4277-9058-4B6BBA013F01}" type="slidenum">
              <a:rPr lang="en-GB" altLang="en-US" sz="1000"/>
              <a:pPr>
                <a:spcBef>
                  <a:spcPct val="0"/>
                </a:spcBef>
              </a:pPr>
              <a:t>98</a:t>
            </a:fld>
            <a:endParaRPr lang="en-GB" altLang="en-US" sz="10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Explain that this slide means that if you are just lecturing for more than 7 or 8 slides (about 10 minutes) you will lose your audience.  If you show more that two videos in succession for over 10 minutes, you will lose your audience.</a:t>
            </a:r>
          </a:p>
          <a:p>
            <a:pPr eaLnBrk="1" hangingPunct="1"/>
            <a:endParaRPr lang="en-GB" altLang="en-US" smtClean="0"/>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If your training materials are great and you are a great trainer it will not matter if your audience is not listening.</a:t>
            </a:r>
          </a:p>
          <a:p>
            <a:endParaRPr lang="en-US" altLang="en-US" smtClean="0"/>
          </a:p>
        </p:txBody>
      </p:sp>
      <p:sp>
        <p:nvSpPr>
          <p:cNvPr id="19866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EC101BA-A36C-42C2-9178-DE4734721D6F}" type="slidenum">
              <a:rPr lang="en-GB" altLang="en-US" sz="1000"/>
              <a:pPr>
                <a:spcBef>
                  <a:spcPct val="0"/>
                </a:spcBef>
              </a:pPr>
              <a:t>99</a:t>
            </a:fld>
            <a:endParaRPr lang="en-GB"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altLang="en-US" smtClean="0"/>
          </a:p>
        </p:txBody>
      </p:sp>
      <p:sp>
        <p:nvSpPr>
          <p:cNvPr id="245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7A92F10-D6BD-4E61-A2D4-DC739A286C89}" type="slidenum">
              <a:rPr lang="en-US" altLang="en-US" sz="1000"/>
              <a:pPr>
                <a:spcBef>
                  <a:spcPct val="0"/>
                </a:spcBef>
              </a:pPr>
              <a:t>9</a:t>
            </a:fld>
            <a:endParaRPr lang="en-US" altLang="en-US" sz="10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124" indent="-293894" eaLnBrk="0" hangingPunct="0">
              <a:defRPr>
                <a:solidFill>
                  <a:schemeClr val="tx1"/>
                </a:solidFill>
                <a:latin typeface="Arial" charset="0"/>
              </a:defRPr>
            </a:lvl2pPr>
            <a:lvl3pPr marL="1175576" indent="-235115" eaLnBrk="0" hangingPunct="0">
              <a:defRPr>
                <a:solidFill>
                  <a:schemeClr val="tx1"/>
                </a:solidFill>
                <a:latin typeface="Arial" charset="0"/>
              </a:defRPr>
            </a:lvl3pPr>
            <a:lvl4pPr marL="1645806" indent="-235115" eaLnBrk="0" hangingPunct="0">
              <a:defRPr>
                <a:solidFill>
                  <a:schemeClr val="tx1"/>
                </a:solidFill>
                <a:latin typeface="Arial" charset="0"/>
              </a:defRPr>
            </a:lvl4pPr>
            <a:lvl5pPr marL="2116036" indent="-235115" eaLnBrk="0" hangingPunct="0">
              <a:defRPr>
                <a:solidFill>
                  <a:schemeClr val="tx1"/>
                </a:solidFill>
                <a:latin typeface="Arial" charset="0"/>
              </a:defRPr>
            </a:lvl5pPr>
            <a:lvl6pPr marL="2586266" indent="-235115" eaLnBrk="0" fontAlgn="base" hangingPunct="0">
              <a:spcBef>
                <a:spcPct val="0"/>
              </a:spcBef>
              <a:spcAft>
                <a:spcPct val="0"/>
              </a:spcAft>
              <a:defRPr>
                <a:solidFill>
                  <a:schemeClr val="tx1"/>
                </a:solidFill>
                <a:latin typeface="Arial" charset="0"/>
              </a:defRPr>
            </a:lvl6pPr>
            <a:lvl7pPr marL="3056496" indent="-235115" eaLnBrk="0" fontAlgn="base" hangingPunct="0">
              <a:spcBef>
                <a:spcPct val="0"/>
              </a:spcBef>
              <a:spcAft>
                <a:spcPct val="0"/>
              </a:spcAft>
              <a:defRPr>
                <a:solidFill>
                  <a:schemeClr val="tx1"/>
                </a:solidFill>
                <a:latin typeface="Arial" charset="0"/>
              </a:defRPr>
            </a:lvl7pPr>
            <a:lvl8pPr marL="3526727" indent="-235115" eaLnBrk="0" fontAlgn="base" hangingPunct="0">
              <a:spcBef>
                <a:spcPct val="0"/>
              </a:spcBef>
              <a:spcAft>
                <a:spcPct val="0"/>
              </a:spcAft>
              <a:defRPr>
                <a:solidFill>
                  <a:schemeClr val="tx1"/>
                </a:solidFill>
                <a:latin typeface="Arial" charset="0"/>
              </a:defRPr>
            </a:lvl8pPr>
            <a:lvl9pPr marL="3996957" indent="-235115"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SDSRA-S2P2</a:t>
            </a:r>
          </a:p>
        </p:txBody>
      </p:sp>
      <p:sp>
        <p:nvSpPr>
          <p:cNvPr id="20070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3588" indent="-293688" defTabSz="939800">
              <a:spcBef>
                <a:spcPct val="30000"/>
              </a:spcBef>
              <a:defRPr sz="1200">
                <a:solidFill>
                  <a:schemeClr val="tx1"/>
                </a:solidFill>
                <a:latin typeface="Times New Roman" pitchFamily="18" charset="0"/>
              </a:defRPr>
            </a:lvl2pPr>
            <a:lvl3pPr marL="1174750" indent="-234950" defTabSz="939800">
              <a:spcBef>
                <a:spcPct val="30000"/>
              </a:spcBef>
              <a:defRPr sz="1200">
                <a:solidFill>
                  <a:schemeClr val="tx1"/>
                </a:solidFill>
                <a:latin typeface="Times New Roman" pitchFamily="18" charset="0"/>
              </a:defRPr>
            </a:lvl3pPr>
            <a:lvl4pPr marL="1644650" indent="-234950" defTabSz="939800">
              <a:spcBef>
                <a:spcPct val="30000"/>
              </a:spcBef>
              <a:defRPr sz="1200">
                <a:solidFill>
                  <a:schemeClr val="tx1"/>
                </a:solidFill>
                <a:latin typeface="Times New Roman" pitchFamily="18" charset="0"/>
              </a:defRPr>
            </a:lvl4pPr>
            <a:lvl5pPr marL="2114550" indent="-234950" defTabSz="939800">
              <a:spcBef>
                <a:spcPct val="30000"/>
              </a:spcBef>
              <a:defRPr sz="1200">
                <a:solidFill>
                  <a:schemeClr val="tx1"/>
                </a:solidFill>
                <a:latin typeface="Times New Roman" pitchFamily="18" charset="0"/>
              </a:defRPr>
            </a:lvl5pPr>
            <a:lvl6pPr marL="2571750" indent="-234950" defTabSz="939800" eaLnBrk="0" fontAlgn="base" hangingPunct="0">
              <a:spcBef>
                <a:spcPct val="30000"/>
              </a:spcBef>
              <a:spcAft>
                <a:spcPct val="0"/>
              </a:spcAft>
              <a:defRPr sz="1200">
                <a:solidFill>
                  <a:schemeClr val="tx1"/>
                </a:solidFill>
                <a:latin typeface="Times New Roman" pitchFamily="18" charset="0"/>
              </a:defRPr>
            </a:lvl6pPr>
            <a:lvl7pPr marL="3028950" indent="-234950" defTabSz="939800" eaLnBrk="0" fontAlgn="base" hangingPunct="0">
              <a:spcBef>
                <a:spcPct val="30000"/>
              </a:spcBef>
              <a:spcAft>
                <a:spcPct val="0"/>
              </a:spcAft>
              <a:defRPr sz="1200">
                <a:solidFill>
                  <a:schemeClr val="tx1"/>
                </a:solidFill>
                <a:latin typeface="Times New Roman" pitchFamily="18" charset="0"/>
              </a:defRPr>
            </a:lvl7pPr>
            <a:lvl8pPr marL="3486150" indent="-234950" defTabSz="939800" eaLnBrk="0" fontAlgn="base" hangingPunct="0">
              <a:spcBef>
                <a:spcPct val="30000"/>
              </a:spcBef>
              <a:spcAft>
                <a:spcPct val="0"/>
              </a:spcAft>
              <a:defRPr sz="1200">
                <a:solidFill>
                  <a:schemeClr val="tx1"/>
                </a:solidFill>
                <a:latin typeface="Times New Roman" pitchFamily="18" charset="0"/>
              </a:defRPr>
            </a:lvl8pPr>
            <a:lvl9pPr marL="3943350" indent="-23495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2D574E7-E3C5-41E7-9A8D-13BB3BAF7E39}" type="slidenum">
              <a:rPr lang="en-US" altLang="en-US" sz="1000">
                <a:latin typeface="Arial" pitchFamily="34" charset="0"/>
              </a:rPr>
              <a:pPr eaLnBrk="1" hangingPunct="1">
                <a:spcBef>
                  <a:spcPct val="0"/>
                </a:spcBef>
              </a:pPr>
              <a:t>100</a:t>
            </a:fld>
            <a:endParaRPr lang="en-US" altLang="en-US" sz="1000">
              <a:latin typeface="Arial" pitchFamily="34" charset="0"/>
            </a:endParaRPr>
          </a:p>
        </p:txBody>
      </p:sp>
      <p:sp>
        <p:nvSpPr>
          <p:cNvPr id="200708" name="Rectangle 2"/>
          <p:cNvSpPr>
            <a:spLocks noGrp="1" noRot="1" noChangeAspect="1" noChangeArrowheads="1" noTextEdit="1"/>
          </p:cNvSpPr>
          <p:nvPr>
            <p:ph type="sldImg"/>
          </p:nvPr>
        </p:nvSpPr>
        <p:spPr>
          <a:ln/>
        </p:spPr>
      </p:sp>
      <p:sp>
        <p:nvSpPr>
          <p:cNvPr id="2007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State:</a:t>
            </a:r>
          </a:p>
          <a:p>
            <a:pPr eaLnBrk="1" hangingPunct="1"/>
            <a:r>
              <a:rPr lang="en-GB" altLang="en-US" smtClean="0"/>
              <a:t>Explain that pictures are a powerful learning tool.  A picture does speak a thousand words.  Explain that photos are often used in training sessions to identify what is right and what is not.  It is difficult to take your participants to the work site so this is one way of taking the work site to them.</a:t>
            </a:r>
          </a:p>
          <a:p>
            <a:pPr eaLnBrk="1" hangingPunct="1"/>
            <a:endParaRPr lang="en-GB" altLang="en-US" smtClean="0"/>
          </a:p>
          <a:p>
            <a:pPr eaLnBrk="1" hangingPunct="1"/>
            <a:r>
              <a:rPr lang="en-GB" altLang="en-US" b="1" smtClean="0"/>
              <a:t>Ask:</a:t>
            </a:r>
          </a:p>
          <a:p>
            <a:pPr eaLnBrk="1" hangingPunct="1"/>
            <a:r>
              <a:rPr lang="en-GB" altLang="en-US" smtClean="0"/>
              <a:t>What’s wrong with this picture?</a:t>
            </a:r>
          </a:p>
          <a:p>
            <a:pPr eaLnBrk="1" hangingPunct="1"/>
            <a:endParaRPr lang="en-GB" altLang="en-US" smtClean="0"/>
          </a:p>
          <a:p>
            <a:pPr eaLnBrk="1" hangingPunct="1"/>
            <a:r>
              <a:rPr lang="en-GB" altLang="en-US" b="1" smtClean="0"/>
              <a:t>Target Response/Key Points</a:t>
            </a:r>
          </a:p>
          <a:p>
            <a:pPr eaLnBrk="1" hangingPunct="1"/>
            <a:r>
              <a:rPr lang="en-GB" altLang="en-US" smtClean="0"/>
              <a:t>The leg of the scaffold should be held in the middle of the mud sill by a base plate (see next slide)</a:t>
            </a:r>
          </a:p>
          <a:p>
            <a:pPr eaLnBrk="1" hangingPunct="1"/>
            <a:endParaRPr lang="en-GB" altLang="en-US" smtClean="0"/>
          </a:p>
          <a:p>
            <a:pPr eaLnBrk="1" hangingPunct="1"/>
            <a:r>
              <a:rPr lang="en-GB" altLang="en-US" smtClean="0"/>
              <a:t>“What’s wrong with this picture” is a learning tool that teaches right from wrong but also generates discussion.</a:t>
            </a:r>
          </a:p>
          <a:p>
            <a:pPr eaLnBrk="1" hangingPunct="1"/>
            <a:endParaRPr lang="en-US" altLang="en-US" smtClean="0"/>
          </a:p>
          <a:p>
            <a:endParaRPr lang="en-US"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124" indent="-293894" eaLnBrk="0" hangingPunct="0">
              <a:defRPr>
                <a:solidFill>
                  <a:schemeClr val="tx1"/>
                </a:solidFill>
                <a:latin typeface="Arial" charset="0"/>
              </a:defRPr>
            </a:lvl2pPr>
            <a:lvl3pPr marL="1175576" indent="-235115" eaLnBrk="0" hangingPunct="0">
              <a:defRPr>
                <a:solidFill>
                  <a:schemeClr val="tx1"/>
                </a:solidFill>
                <a:latin typeface="Arial" charset="0"/>
              </a:defRPr>
            </a:lvl3pPr>
            <a:lvl4pPr marL="1645806" indent="-235115" eaLnBrk="0" hangingPunct="0">
              <a:defRPr>
                <a:solidFill>
                  <a:schemeClr val="tx1"/>
                </a:solidFill>
                <a:latin typeface="Arial" charset="0"/>
              </a:defRPr>
            </a:lvl4pPr>
            <a:lvl5pPr marL="2116036" indent="-235115" eaLnBrk="0" hangingPunct="0">
              <a:defRPr>
                <a:solidFill>
                  <a:schemeClr val="tx1"/>
                </a:solidFill>
                <a:latin typeface="Arial" charset="0"/>
              </a:defRPr>
            </a:lvl5pPr>
            <a:lvl6pPr marL="2586266" indent="-235115" eaLnBrk="0" fontAlgn="base" hangingPunct="0">
              <a:spcBef>
                <a:spcPct val="0"/>
              </a:spcBef>
              <a:spcAft>
                <a:spcPct val="0"/>
              </a:spcAft>
              <a:defRPr>
                <a:solidFill>
                  <a:schemeClr val="tx1"/>
                </a:solidFill>
                <a:latin typeface="Arial" charset="0"/>
              </a:defRPr>
            </a:lvl6pPr>
            <a:lvl7pPr marL="3056496" indent="-235115" eaLnBrk="0" fontAlgn="base" hangingPunct="0">
              <a:spcBef>
                <a:spcPct val="0"/>
              </a:spcBef>
              <a:spcAft>
                <a:spcPct val="0"/>
              </a:spcAft>
              <a:defRPr>
                <a:solidFill>
                  <a:schemeClr val="tx1"/>
                </a:solidFill>
                <a:latin typeface="Arial" charset="0"/>
              </a:defRPr>
            </a:lvl7pPr>
            <a:lvl8pPr marL="3526727" indent="-235115" eaLnBrk="0" fontAlgn="base" hangingPunct="0">
              <a:spcBef>
                <a:spcPct val="0"/>
              </a:spcBef>
              <a:spcAft>
                <a:spcPct val="0"/>
              </a:spcAft>
              <a:defRPr>
                <a:solidFill>
                  <a:schemeClr val="tx1"/>
                </a:solidFill>
                <a:latin typeface="Arial" charset="0"/>
              </a:defRPr>
            </a:lvl8pPr>
            <a:lvl9pPr marL="3996957" indent="-235115"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SDSRA-S2P2</a:t>
            </a:r>
          </a:p>
        </p:txBody>
      </p:sp>
      <p:sp>
        <p:nvSpPr>
          <p:cNvPr id="2027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3588" indent="-293688" defTabSz="939800">
              <a:spcBef>
                <a:spcPct val="30000"/>
              </a:spcBef>
              <a:defRPr sz="1200">
                <a:solidFill>
                  <a:schemeClr val="tx1"/>
                </a:solidFill>
                <a:latin typeface="Times New Roman" pitchFamily="18" charset="0"/>
              </a:defRPr>
            </a:lvl2pPr>
            <a:lvl3pPr marL="1174750" indent="-234950" defTabSz="939800">
              <a:spcBef>
                <a:spcPct val="30000"/>
              </a:spcBef>
              <a:defRPr sz="1200">
                <a:solidFill>
                  <a:schemeClr val="tx1"/>
                </a:solidFill>
                <a:latin typeface="Times New Roman" pitchFamily="18" charset="0"/>
              </a:defRPr>
            </a:lvl3pPr>
            <a:lvl4pPr marL="1644650" indent="-234950" defTabSz="939800">
              <a:spcBef>
                <a:spcPct val="30000"/>
              </a:spcBef>
              <a:defRPr sz="1200">
                <a:solidFill>
                  <a:schemeClr val="tx1"/>
                </a:solidFill>
                <a:latin typeface="Times New Roman" pitchFamily="18" charset="0"/>
              </a:defRPr>
            </a:lvl4pPr>
            <a:lvl5pPr marL="2114550" indent="-234950" defTabSz="939800">
              <a:spcBef>
                <a:spcPct val="30000"/>
              </a:spcBef>
              <a:defRPr sz="1200">
                <a:solidFill>
                  <a:schemeClr val="tx1"/>
                </a:solidFill>
                <a:latin typeface="Times New Roman" pitchFamily="18" charset="0"/>
              </a:defRPr>
            </a:lvl5pPr>
            <a:lvl6pPr marL="2571750" indent="-234950" defTabSz="939800" eaLnBrk="0" fontAlgn="base" hangingPunct="0">
              <a:spcBef>
                <a:spcPct val="30000"/>
              </a:spcBef>
              <a:spcAft>
                <a:spcPct val="0"/>
              </a:spcAft>
              <a:defRPr sz="1200">
                <a:solidFill>
                  <a:schemeClr val="tx1"/>
                </a:solidFill>
                <a:latin typeface="Times New Roman" pitchFamily="18" charset="0"/>
              </a:defRPr>
            </a:lvl6pPr>
            <a:lvl7pPr marL="3028950" indent="-234950" defTabSz="939800" eaLnBrk="0" fontAlgn="base" hangingPunct="0">
              <a:spcBef>
                <a:spcPct val="30000"/>
              </a:spcBef>
              <a:spcAft>
                <a:spcPct val="0"/>
              </a:spcAft>
              <a:defRPr sz="1200">
                <a:solidFill>
                  <a:schemeClr val="tx1"/>
                </a:solidFill>
                <a:latin typeface="Times New Roman" pitchFamily="18" charset="0"/>
              </a:defRPr>
            </a:lvl7pPr>
            <a:lvl8pPr marL="3486150" indent="-234950" defTabSz="939800" eaLnBrk="0" fontAlgn="base" hangingPunct="0">
              <a:spcBef>
                <a:spcPct val="30000"/>
              </a:spcBef>
              <a:spcAft>
                <a:spcPct val="0"/>
              </a:spcAft>
              <a:defRPr sz="1200">
                <a:solidFill>
                  <a:schemeClr val="tx1"/>
                </a:solidFill>
                <a:latin typeface="Times New Roman" pitchFamily="18" charset="0"/>
              </a:defRPr>
            </a:lvl8pPr>
            <a:lvl9pPr marL="3943350" indent="-23495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BA801C7-7B3A-4A6F-8107-75B9BD133A52}" type="slidenum">
              <a:rPr lang="en-US" altLang="en-US" sz="1000">
                <a:latin typeface="Arial" pitchFamily="34" charset="0"/>
              </a:rPr>
              <a:pPr eaLnBrk="1" hangingPunct="1">
                <a:spcBef>
                  <a:spcPct val="0"/>
                </a:spcBef>
              </a:pPr>
              <a:t>101</a:t>
            </a:fld>
            <a:endParaRPr lang="en-US" altLang="en-US" sz="1000">
              <a:latin typeface="Arial" pitchFamily="34" charset="0"/>
            </a:endParaRPr>
          </a:p>
        </p:txBody>
      </p:sp>
      <p:sp>
        <p:nvSpPr>
          <p:cNvPr id="202756" name="Rectangle 2"/>
          <p:cNvSpPr>
            <a:spLocks noGrp="1" noRot="1" noChangeAspect="1" noChangeArrowheads="1" noTextEdit="1"/>
          </p:cNvSpPr>
          <p:nvPr>
            <p:ph type="sldImg"/>
          </p:nvPr>
        </p:nvSpPr>
        <p:spPr>
          <a:ln/>
        </p:spPr>
      </p:sp>
      <p:sp>
        <p:nvSpPr>
          <p:cNvPr id="2027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State:</a:t>
            </a:r>
          </a:p>
          <a:p>
            <a:pPr eaLnBrk="1" hangingPunct="1"/>
            <a:r>
              <a:rPr lang="en-GB" altLang="en-US" smtClean="0"/>
              <a:t>Explain that this is correct.</a:t>
            </a:r>
          </a:p>
          <a:p>
            <a:pPr eaLnBrk="1" hangingPunct="1"/>
            <a:endParaRPr lang="en-GB" altLang="en-US" smtClean="0"/>
          </a:p>
          <a:p>
            <a:pPr eaLnBrk="1" hangingPunct="1"/>
            <a:r>
              <a:rPr lang="en-GB" altLang="en-US" smtClean="0"/>
              <a:t>This leads us to the next slide…</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None</a:t>
            </a:r>
          </a:p>
          <a:p>
            <a:pPr eaLnBrk="1" hangingPunct="1"/>
            <a:endParaRPr lang="en-US" altLang="en-US" smtClean="0"/>
          </a:p>
          <a:p>
            <a:endParaRPr lang="en-US" alt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If time permits, ask the teams to list on a piece of paper “What’s wrong with this picture.” </a:t>
            </a:r>
          </a:p>
          <a:p>
            <a:pPr eaLnBrk="1" hangingPunct="1"/>
            <a:endParaRPr lang="en-GB" altLang="en-US" smtClean="0"/>
          </a:p>
          <a:p>
            <a:pPr eaLnBrk="1" hangingPunct="1"/>
            <a:r>
              <a:rPr lang="en-GB" altLang="en-US" smtClean="0"/>
              <a:t>Reward the team that has the most comprehensive list with 10 points or fruit snacks! </a:t>
            </a:r>
          </a:p>
          <a:p>
            <a:pPr eaLnBrk="1" hangingPunct="1"/>
            <a:endParaRPr lang="en-GB" altLang="en-US" smtClean="0"/>
          </a:p>
          <a:p>
            <a:pPr eaLnBrk="1" hangingPunct="1"/>
            <a:r>
              <a:rPr lang="en-GB" altLang="en-US" smtClean="0"/>
              <a:t>If time does not permit, just explain that this is an example of using the technique and in this photo there are about 10 things wrong with this picture.</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Reiterate the “Power of the Picture.”</a:t>
            </a:r>
          </a:p>
          <a:p>
            <a:endParaRPr lang="en-US" altLang="en-US" smtClean="0"/>
          </a:p>
        </p:txBody>
      </p:sp>
      <p:sp>
        <p:nvSpPr>
          <p:cNvPr id="20480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65A06A1-7FA2-4448-B458-6653BC3DB8E1}" type="slidenum">
              <a:rPr lang="en-GB" altLang="en-US" sz="1000"/>
              <a:pPr>
                <a:spcBef>
                  <a:spcPct val="0"/>
                </a:spcBef>
              </a:pPr>
              <a:t>102</a:t>
            </a:fld>
            <a:endParaRPr lang="en-GB" altLang="en-US" sz="100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Read the slide.</a:t>
            </a:r>
          </a:p>
          <a:p>
            <a:pPr eaLnBrk="1" hangingPunct="1"/>
            <a:endParaRPr lang="en-GB" altLang="en-US" smtClean="0"/>
          </a:p>
          <a:p>
            <a:pPr eaLnBrk="1" hangingPunct="1"/>
            <a:r>
              <a:rPr lang="en-GB" altLang="en-US" b="1" smtClean="0"/>
              <a:t>Ask:</a:t>
            </a:r>
          </a:p>
          <a:p>
            <a:pPr eaLnBrk="1" hangingPunct="1"/>
            <a:r>
              <a:rPr lang="en-GB" altLang="en-US" smtClean="0"/>
              <a:t>Why is this important?</a:t>
            </a:r>
          </a:p>
          <a:p>
            <a:pPr eaLnBrk="1" hangingPunct="1"/>
            <a:endParaRPr lang="en-GB" altLang="en-US" smtClean="0"/>
          </a:p>
          <a:p>
            <a:pPr eaLnBrk="1" hangingPunct="1"/>
            <a:r>
              <a:rPr lang="en-GB" altLang="en-US" b="1" smtClean="0"/>
              <a:t>Target Response/Key Points</a:t>
            </a:r>
          </a:p>
          <a:p>
            <a:pPr eaLnBrk="1" hangingPunct="1"/>
            <a:r>
              <a:rPr lang="en-GB" altLang="en-US" smtClean="0"/>
              <a:t>What we see is often what we do.  Plus it is difficult sometimes to “see” the opposite of what is being shown.</a:t>
            </a:r>
          </a:p>
          <a:p>
            <a:endParaRPr lang="en-US" altLang="en-US" smtClean="0"/>
          </a:p>
        </p:txBody>
      </p:sp>
      <p:sp>
        <p:nvSpPr>
          <p:cNvPr id="20685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B0FA295-124A-439C-B4E0-801F287A01B2}" type="slidenum">
              <a:rPr lang="en-GB" altLang="en-US" sz="1000"/>
              <a:pPr>
                <a:spcBef>
                  <a:spcPct val="0"/>
                </a:spcBef>
              </a:pPr>
              <a:t>103</a:t>
            </a:fld>
            <a:endParaRPr lang="en-GB" altLang="en-US" sz="10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This is an example of “What’s right with this picture.”</a:t>
            </a:r>
          </a:p>
          <a:p>
            <a:pPr eaLnBrk="1" hangingPunct="1"/>
            <a:endParaRPr lang="en-GB" altLang="en-US" smtClean="0"/>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Now the participant knows how to correct a hazard the proper way.</a:t>
            </a:r>
          </a:p>
          <a:p>
            <a:endParaRPr lang="en-US" altLang="en-US" smtClean="0"/>
          </a:p>
        </p:txBody>
      </p:sp>
      <p:sp>
        <p:nvSpPr>
          <p:cNvPr id="20890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BC42CBE-1026-4284-8DC9-923B6A4B9A2E}" type="slidenum">
              <a:rPr lang="en-GB" altLang="en-US" sz="1000"/>
              <a:pPr>
                <a:spcBef>
                  <a:spcPct val="0"/>
                </a:spcBef>
              </a:pPr>
              <a:t>104</a:t>
            </a:fld>
            <a:endParaRPr lang="en-GB" altLang="en-US" sz="100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Often team exercises are not effective.  If you have participants from different organizations that do different jobs, a team exercise may not be effective, and may in fact be confusing.  This is an example of an individual exercise.</a:t>
            </a:r>
          </a:p>
          <a:p>
            <a:pPr eaLnBrk="1" hangingPunct="1"/>
            <a:endParaRPr lang="en-GB" altLang="en-US" smtClean="0"/>
          </a:p>
          <a:p>
            <a:pPr eaLnBrk="1" hangingPunct="1"/>
            <a:r>
              <a:rPr lang="en-GB" altLang="en-US" b="1" smtClean="0"/>
              <a:t>Ask:</a:t>
            </a:r>
          </a:p>
          <a:p>
            <a:pPr eaLnBrk="1" hangingPunct="1"/>
            <a:r>
              <a:rPr lang="en-GB" altLang="en-US" smtClean="0"/>
              <a:t>What is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To encourage participants to realize that the materials they frequently use, may in fact be harmful to them.</a:t>
            </a:r>
          </a:p>
          <a:p>
            <a:endParaRPr lang="en-US" altLang="en-US" smtClean="0"/>
          </a:p>
        </p:txBody>
      </p:sp>
      <p:sp>
        <p:nvSpPr>
          <p:cNvPr id="21094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6BDF971-BB23-42AC-BD03-A030B563F4E6}" type="slidenum">
              <a:rPr lang="en-GB" altLang="en-US" sz="1000"/>
              <a:pPr>
                <a:spcBef>
                  <a:spcPct val="0"/>
                </a:spcBef>
              </a:pPr>
              <a:t>105</a:t>
            </a:fld>
            <a:endParaRPr lang="en-GB" altLang="en-US" sz="100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So far we have covered pre-post testing, team competition, rewards, and individual exercises.  Please complete this individual exercise.</a:t>
            </a:r>
          </a:p>
          <a:p>
            <a:pPr eaLnBrk="1" hangingPunct="1"/>
            <a:endParaRPr lang="en-GB" altLang="en-US" smtClean="0"/>
          </a:p>
          <a:p>
            <a:pPr eaLnBrk="1" hangingPunct="1"/>
            <a:r>
              <a:rPr lang="en-GB" altLang="en-US" smtClean="0"/>
              <a:t>Provide about 3 minutes to complete.  </a:t>
            </a:r>
          </a:p>
          <a:p>
            <a:pPr eaLnBrk="1" hangingPunct="1"/>
            <a:endParaRPr lang="en-GB" altLang="en-US" smtClean="0"/>
          </a:p>
          <a:p>
            <a:pPr eaLnBrk="1" hangingPunct="1"/>
            <a:r>
              <a:rPr lang="en-GB" altLang="en-US" b="1" smtClean="0"/>
              <a:t>Ask:</a:t>
            </a:r>
          </a:p>
          <a:p>
            <a:pPr eaLnBrk="1" hangingPunct="1"/>
            <a:r>
              <a:rPr lang="en-GB" altLang="en-US" smtClean="0"/>
              <a:t>If anyone would like to share their information.</a:t>
            </a:r>
          </a:p>
          <a:p>
            <a:pPr eaLnBrk="1" hangingPunct="1"/>
            <a:endParaRPr lang="en-GB" altLang="en-US" smtClean="0"/>
          </a:p>
          <a:p>
            <a:pPr eaLnBrk="1" hangingPunct="1"/>
            <a:r>
              <a:rPr lang="en-GB" altLang="en-US" smtClean="0"/>
              <a:t>“What was the objective for this individual exercise.”</a:t>
            </a:r>
          </a:p>
          <a:p>
            <a:pPr eaLnBrk="1" hangingPunct="1"/>
            <a:endParaRPr lang="en-GB" altLang="en-US" smtClean="0"/>
          </a:p>
          <a:p>
            <a:pPr eaLnBrk="1" hangingPunct="1"/>
            <a:r>
              <a:rPr lang="en-GB" altLang="en-US" b="1" smtClean="0"/>
              <a:t>Target Response/Key Points</a:t>
            </a:r>
          </a:p>
          <a:p>
            <a:pPr eaLnBrk="1" hangingPunct="1"/>
            <a:r>
              <a:rPr lang="en-GB" altLang="en-US" smtClean="0"/>
              <a:t>To encourage the participants to integrate additional training methods into their presentations.</a:t>
            </a:r>
          </a:p>
          <a:p>
            <a:endParaRPr lang="en-US" altLang="en-US" smtClean="0"/>
          </a:p>
        </p:txBody>
      </p:sp>
      <p:sp>
        <p:nvSpPr>
          <p:cNvPr id="21299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2B83AC2-66E2-47A3-87BF-75BED040E709}" type="slidenum">
              <a:rPr lang="en-GB" altLang="en-US" sz="1000"/>
              <a:pPr>
                <a:spcBef>
                  <a:spcPct val="0"/>
                </a:spcBef>
              </a:pPr>
              <a:t>106</a:t>
            </a:fld>
            <a:endParaRPr lang="en-GB" altLang="en-US" sz="10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2289175" y="633413"/>
            <a:ext cx="2635250" cy="3514725"/>
          </a:xfrm>
          <a:ln/>
        </p:spPr>
      </p:sp>
      <p:sp>
        <p:nvSpPr>
          <p:cNvPr id="215043"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Many people learn by “doing.”  When possible I, or one of the participants, will demonstrate a skill.  This can be incorporated into the team competition.  </a:t>
            </a:r>
          </a:p>
          <a:p>
            <a:pPr eaLnBrk="1" hangingPunct="1"/>
            <a:endParaRPr lang="en-GB" altLang="en-US" smtClean="0"/>
          </a:p>
          <a:p>
            <a:pPr eaLnBrk="1" hangingPunct="1"/>
            <a:r>
              <a:rPr lang="en-GB" altLang="en-US" b="1" smtClean="0"/>
              <a:t>Ask:</a:t>
            </a:r>
          </a:p>
          <a:p>
            <a:pPr eaLnBrk="1" hangingPunct="1"/>
            <a:r>
              <a:rPr lang="en-GB" altLang="en-US" smtClean="0"/>
              <a:t>Who would like to demonstrate putting in earplugs?</a:t>
            </a:r>
          </a:p>
          <a:p>
            <a:pPr eaLnBrk="1" hangingPunct="1"/>
            <a:r>
              <a:rPr lang="en-GB" altLang="en-US" smtClean="0"/>
              <a:t>Ask the participants for feedback regarding their demonstration. </a:t>
            </a:r>
          </a:p>
          <a:p>
            <a:pPr eaLnBrk="1" hangingPunct="1"/>
            <a:r>
              <a:rPr lang="en-GB" altLang="en-US" smtClean="0"/>
              <a:t>(Reward the volunteer with a fruit snack!)</a:t>
            </a:r>
          </a:p>
          <a:p>
            <a:pPr eaLnBrk="1" hangingPunct="1"/>
            <a:endParaRPr lang="en-GB" altLang="en-US" smtClean="0"/>
          </a:p>
          <a:p>
            <a:pPr eaLnBrk="1" hangingPunct="1"/>
            <a:r>
              <a:rPr lang="en-GB" altLang="en-US" b="1" smtClean="0"/>
              <a:t>Target Response/Key Points</a:t>
            </a:r>
          </a:p>
          <a:p>
            <a:pPr eaLnBrk="1" hangingPunct="1"/>
            <a:r>
              <a:rPr lang="en-GB" altLang="en-US" smtClean="0"/>
              <a:t>Demonstrating a skill helps learning stick!</a:t>
            </a:r>
          </a:p>
          <a:p>
            <a:endParaRPr lang="en-US" altLang="en-US" smtClean="0"/>
          </a:p>
        </p:txBody>
      </p:sp>
      <p:sp>
        <p:nvSpPr>
          <p:cNvPr id="2150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0E9360B-F25A-4CFE-8FB1-B3D8B2F205FF}" type="slidenum">
              <a:rPr lang="en-GB" altLang="en-US" sz="1000"/>
              <a:pPr>
                <a:spcBef>
                  <a:spcPct val="0"/>
                </a:spcBef>
              </a:pPr>
              <a:t>107</a:t>
            </a:fld>
            <a:endParaRPr lang="en-GB" altLang="en-US" sz="100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If the ear plugs were not put in correctly, demonstrate the correct way.  If so, move on.</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None</a:t>
            </a:r>
          </a:p>
          <a:p>
            <a:endParaRPr lang="en-US" altLang="en-US" smtClean="0"/>
          </a:p>
        </p:txBody>
      </p:sp>
      <p:sp>
        <p:nvSpPr>
          <p:cNvPr id="2170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0D88A8D-03F7-4E9A-94EE-1F6D7F5CF772}" type="slidenum">
              <a:rPr lang="en-GB" altLang="en-US" sz="1000"/>
              <a:pPr>
                <a:spcBef>
                  <a:spcPct val="0"/>
                </a:spcBef>
              </a:pPr>
              <a:t>108</a:t>
            </a:fld>
            <a:endParaRPr lang="en-GB" altLang="en-US" sz="100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At the end of key training sections, in this case the training module was addressing eye protection, we will often do a review of the training.  In this method, using pictures, we are asking the participant to draw a line from the type of eye protection to the best description.  Explain that often these summaries help make up the pre-post tests.</a:t>
            </a:r>
          </a:p>
          <a:p>
            <a:pPr eaLnBrk="1" hangingPunct="1"/>
            <a:endParaRPr lang="en-GB" altLang="en-US" smtClean="0"/>
          </a:p>
          <a:p>
            <a:pPr eaLnBrk="1" hangingPunct="1"/>
            <a:r>
              <a:rPr lang="en-GB" altLang="en-US" smtClean="0"/>
              <a:t>If time permits, allow participants to complete this exercise in teams.  If not, move on.</a:t>
            </a:r>
          </a:p>
          <a:p>
            <a:pPr eaLnBrk="1" hangingPunct="1"/>
            <a:endParaRPr lang="en-GB" altLang="en-US" smtClean="0"/>
          </a:p>
          <a:p>
            <a:pPr eaLnBrk="1" hangingPunct="1"/>
            <a:r>
              <a:rPr lang="en-GB" altLang="en-US" b="1" smtClean="0"/>
              <a:t>Ask:</a:t>
            </a:r>
          </a:p>
          <a:p>
            <a:pPr eaLnBrk="1" hangingPunct="1"/>
            <a:r>
              <a:rPr lang="en-GB" altLang="en-US" smtClean="0"/>
              <a:t>What is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To learn some different types of eye protection and to differentiate the purpose of each.</a:t>
            </a:r>
          </a:p>
          <a:p>
            <a:endParaRPr lang="en-US" altLang="en-US" smtClean="0"/>
          </a:p>
        </p:txBody>
      </p:sp>
      <p:sp>
        <p:nvSpPr>
          <p:cNvPr id="2191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C850FE1-E212-46E9-9902-F8C902AFF9F1}" type="slidenum">
              <a:rPr lang="en-GB" altLang="en-US" sz="1000"/>
              <a:pPr>
                <a:spcBef>
                  <a:spcPct val="0"/>
                </a:spcBef>
              </a:pPr>
              <a:t>109</a:t>
            </a:fld>
            <a:endParaRPr lang="en-GB" alt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6/01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45BF5F-CDCC-4F80-8BE3-15ECC75CEADF}" type="slidenum">
              <a:rPr lang="en-US" altLang="en-US"/>
              <a:pPr/>
              <a:t>‹#›</a:t>
            </a:fld>
            <a:endParaRPr lang="en-US" altLang="en-US"/>
          </a:p>
        </p:txBody>
      </p:sp>
    </p:spTree>
    <p:extLst>
      <p:ext uri="{BB962C8B-B14F-4D97-AF65-F5344CB8AC3E}">
        <p14:creationId xmlns:p14="http://schemas.microsoft.com/office/powerpoint/2010/main" val="3209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6/01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38D58AA-ACD4-4EDC-B03D-AE3D504D6F7B}" type="slidenum">
              <a:rPr lang="en-US" altLang="en-US"/>
              <a:pPr/>
              <a:t>‹#›</a:t>
            </a:fld>
            <a:endParaRPr lang="en-US" altLang="en-US"/>
          </a:p>
        </p:txBody>
      </p:sp>
    </p:spTree>
    <p:extLst>
      <p:ext uri="{BB962C8B-B14F-4D97-AF65-F5344CB8AC3E}">
        <p14:creationId xmlns:p14="http://schemas.microsoft.com/office/powerpoint/2010/main" val="392760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0613" y="838200"/>
            <a:ext cx="1462087" cy="7543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838200"/>
            <a:ext cx="4233863" cy="7543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6/01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7E7FC4-AE93-49A1-8BE6-0564CB184621}" type="slidenum">
              <a:rPr lang="en-US" altLang="en-US"/>
              <a:pPr/>
              <a:t>‹#›</a:t>
            </a:fld>
            <a:endParaRPr lang="en-US" altLang="en-US"/>
          </a:p>
        </p:txBody>
      </p:sp>
    </p:spTree>
    <p:extLst>
      <p:ext uri="{BB962C8B-B14F-4D97-AF65-F5344CB8AC3E}">
        <p14:creationId xmlns:p14="http://schemas.microsoft.com/office/powerpoint/2010/main" val="354556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5829300" cy="939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2438400"/>
            <a:ext cx="283845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3505200" y="2438400"/>
            <a:ext cx="2838450" cy="5943600"/>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r>
              <a:rPr lang="en-US"/>
              <a:t>  6/01</a:t>
            </a:r>
          </a:p>
        </p:txBody>
      </p:sp>
      <p:sp>
        <p:nvSpPr>
          <p:cNvPr id="6" name="Rectangle 5"/>
          <p:cNvSpPr>
            <a:spLocks noGrp="1" noChangeArrowheads="1"/>
          </p:cNvSpPr>
          <p:nvPr>
            <p:ph type="sldNum" sz="quarter" idx="11"/>
          </p:nvPr>
        </p:nvSpPr>
        <p:spPr/>
        <p:txBody>
          <a:bodyPr/>
          <a:lstStyle>
            <a:lvl1pPr>
              <a:defRPr/>
            </a:lvl1pPr>
          </a:lstStyle>
          <a:p>
            <a:fld id="{CDFF50A8-8C9C-4632-8AF2-74025E75D2F4}" type="slidenum">
              <a:rPr lang="en-US" altLang="en-US"/>
              <a:pPr/>
              <a:t>‹#›</a:t>
            </a:fld>
            <a:endParaRPr lang="en-US" altLang="en-US"/>
          </a:p>
        </p:txBody>
      </p:sp>
    </p:spTree>
    <p:extLst>
      <p:ext uri="{BB962C8B-B14F-4D97-AF65-F5344CB8AC3E}">
        <p14:creationId xmlns:p14="http://schemas.microsoft.com/office/powerpoint/2010/main" val="3882839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5829300" cy="939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2438400"/>
            <a:ext cx="283845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505200" y="2438400"/>
            <a:ext cx="283845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505200" y="5486400"/>
            <a:ext cx="2838450" cy="2895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p:txBody>
          <a:bodyPr/>
          <a:lstStyle>
            <a:lvl1pPr>
              <a:defRPr/>
            </a:lvl1pPr>
          </a:lstStyle>
          <a:p>
            <a:pPr>
              <a:defRPr/>
            </a:pPr>
            <a:r>
              <a:rPr lang="en-US"/>
              <a:t>  6/01</a:t>
            </a:r>
          </a:p>
        </p:txBody>
      </p:sp>
      <p:sp>
        <p:nvSpPr>
          <p:cNvPr id="7" name="Rectangle 6"/>
          <p:cNvSpPr>
            <a:spLocks noGrp="1" noChangeArrowheads="1"/>
          </p:cNvSpPr>
          <p:nvPr>
            <p:ph type="sldNum" sz="quarter" idx="11"/>
          </p:nvPr>
        </p:nvSpPr>
        <p:spPr/>
        <p:txBody>
          <a:bodyPr/>
          <a:lstStyle>
            <a:lvl1pPr>
              <a:defRPr/>
            </a:lvl1pPr>
          </a:lstStyle>
          <a:p>
            <a:fld id="{70455279-D74F-46E8-948A-43C86AC9F56A}" type="slidenum">
              <a:rPr lang="en-US" altLang="en-US"/>
              <a:pPr/>
              <a:t>‹#›</a:t>
            </a:fld>
            <a:endParaRPr lang="en-US" altLang="en-US"/>
          </a:p>
        </p:txBody>
      </p:sp>
    </p:spTree>
    <p:extLst>
      <p:ext uri="{BB962C8B-B14F-4D97-AF65-F5344CB8AC3E}">
        <p14:creationId xmlns:p14="http://schemas.microsoft.com/office/powerpoint/2010/main" val="242288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  6/01</a:t>
            </a:r>
          </a:p>
        </p:txBody>
      </p:sp>
      <p:sp>
        <p:nvSpPr>
          <p:cNvPr id="5" name="Rectangle 6"/>
          <p:cNvSpPr>
            <a:spLocks noGrp="1" noChangeArrowheads="1"/>
          </p:cNvSpPr>
          <p:nvPr>
            <p:ph type="sldNum" sz="quarter" idx="11"/>
          </p:nvPr>
        </p:nvSpPr>
        <p:spPr/>
        <p:txBody>
          <a:bodyPr/>
          <a:lstStyle>
            <a:lvl1pPr>
              <a:defRPr/>
            </a:lvl1pPr>
          </a:lstStyle>
          <a:p>
            <a:fld id="{A081C722-FB12-4078-9FFD-B81B3A515928}" type="slidenum">
              <a:rPr lang="en-US" altLang="en-US"/>
              <a:pPr/>
              <a:t>‹#›</a:t>
            </a:fld>
            <a:endParaRPr lang="en-US" altLang="en-US"/>
          </a:p>
        </p:txBody>
      </p:sp>
    </p:spTree>
    <p:extLst>
      <p:ext uri="{BB962C8B-B14F-4D97-AF65-F5344CB8AC3E}">
        <p14:creationId xmlns:p14="http://schemas.microsoft.com/office/powerpoint/2010/main" val="14744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a:t>  6/01</a:t>
            </a:r>
          </a:p>
        </p:txBody>
      </p:sp>
      <p:sp>
        <p:nvSpPr>
          <p:cNvPr id="5" name="Rectangle 5"/>
          <p:cNvSpPr>
            <a:spLocks noGrp="1" noChangeArrowheads="1"/>
          </p:cNvSpPr>
          <p:nvPr>
            <p:ph type="ftr" sz="quarter" idx="11"/>
          </p:nvPr>
        </p:nvSpPr>
        <p:spPr>
          <a:xfrm>
            <a:off x="2362200" y="8509000"/>
            <a:ext cx="2171700" cy="6096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74578A3-BB55-4B3F-8E91-CCDD97C2902D}" type="slidenum">
              <a:rPr lang="en-US" altLang="en-US"/>
              <a:pPr/>
              <a:t>‹#›</a:t>
            </a:fld>
            <a:endParaRPr lang="en-US" altLang="en-US"/>
          </a:p>
        </p:txBody>
      </p:sp>
    </p:spTree>
    <p:extLst>
      <p:ext uri="{BB962C8B-B14F-4D97-AF65-F5344CB8AC3E}">
        <p14:creationId xmlns:p14="http://schemas.microsoft.com/office/powerpoint/2010/main" val="289363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438400"/>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438400"/>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  6/01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1A611A-3A7D-4E52-83C6-58F5A571CFCD}" type="slidenum">
              <a:rPr lang="en-US" altLang="en-US"/>
              <a:pPr/>
              <a:t>‹#›</a:t>
            </a:fld>
            <a:endParaRPr lang="en-US" altLang="en-US"/>
          </a:p>
        </p:txBody>
      </p:sp>
    </p:spTree>
    <p:extLst>
      <p:ext uri="{BB962C8B-B14F-4D97-AF65-F5344CB8AC3E}">
        <p14:creationId xmlns:p14="http://schemas.microsoft.com/office/powerpoint/2010/main" val="426383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  6/01</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DF9150B-609D-4375-8D16-557596328B04}" type="slidenum">
              <a:rPr lang="en-US" altLang="en-US"/>
              <a:pPr/>
              <a:t>‹#›</a:t>
            </a:fld>
            <a:endParaRPr lang="en-US" altLang="en-US"/>
          </a:p>
        </p:txBody>
      </p:sp>
    </p:spTree>
    <p:extLst>
      <p:ext uri="{BB962C8B-B14F-4D97-AF65-F5344CB8AC3E}">
        <p14:creationId xmlns:p14="http://schemas.microsoft.com/office/powerpoint/2010/main" val="142875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  6/01</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F951B1F-C203-4ECF-B7C2-D3D28D765DD0}" type="slidenum">
              <a:rPr lang="en-US" altLang="en-US"/>
              <a:pPr/>
              <a:t>‹#›</a:t>
            </a:fld>
            <a:endParaRPr lang="en-US" altLang="en-US"/>
          </a:p>
        </p:txBody>
      </p:sp>
    </p:spTree>
    <p:extLst>
      <p:ext uri="{BB962C8B-B14F-4D97-AF65-F5344CB8AC3E}">
        <p14:creationId xmlns:p14="http://schemas.microsoft.com/office/powerpoint/2010/main" val="94973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  6/01</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994785B-E5E2-40BB-A62B-11740E135AC3}" type="slidenum">
              <a:rPr lang="en-US" altLang="en-US"/>
              <a:pPr/>
              <a:t>‹#›</a:t>
            </a:fld>
            <a:endParaRPr lang="en-US" altLang="en-US"/>
          </a:p>
        </p:txBody>
      </p:sp>
    </p:spTree>
    <p:extLst>
      <p:ext uri="{BB962C8B-B14F-4D97-AF65-F5344CB8AC3E}">
        <p14:creationId xmlns:p14="http://schemas.microsoft.com/office/powerpoint/2010/main" val="391006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6/01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A62B59-D57D-4CA2-AD26-C71FE457D5A6}" type="slidenum">
              <a:rPr lang="en-US" altLang="en-US"/>
              <a:pPr/>
              <a:t>‹#›</a:t>
            </a:fld>
            <a:endParaRPr lang="en-US" altLang="en-US"/>
          </a:p>
        </p:txBody>
      </p:sp>
    </p:spTree>
    <p:extLst>
      <p:ext uri="{BB962C8B-B14F-4D97-AF65-F5344CB8AC3E}">
        <p14:creationId xmlns:p14="http://schemas.microsoft.com/office/powerpoint/2010/main" val="287496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6/01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C01DF7-8668-4863-ABBD-8B03F75C8B10}" type="slidenum">
              <a:rPr lang="en-US" altLang="en-US"/>
              <a:pPr/>
              <a:t>‹#›</a:t>
            </a:fld>
            <a:endParaRPr lang="en-US" altLang="en-US"/>
          </a:p>
        </p:txBody>
      </p:sp>
    </p:spTree>
    <p:extLst>
      <p:ext uri="{BB962C8B-B14F-4D97-AF65-F5344CB8AC3E}">
        <p14:creationId xmlns:p14="http://schemas.microsoft.com/office/powerpoint/2010/main" val="377434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838200"/>
            <a:ext cx="582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14350" y="2438400"/>
            <a:ext cx="58293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83058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r>
              <a:rPr lang="en-US"/>
              <a:t>  6/01</a:t>
            </a:r>
          </a:p>
        </p:txBody>
      </p:sp>
      <p:sp>
        <p:nvSpPr>
          <p:cNvPr id="112645" name="Rectangle 5"/>
          <p:cNvSpPr>
            <a:spLocks noGrp="1" noChangeArrowheads="1"/>
          </p:cNvSpPr>
          <p:nvPr>
            <p:ph type="ftr" sz="quarter" idx="3"/>
          </p:nvPr>
        </p:nvSpPr>
        <p:spPr bwMode="auto">
          <a:xfrm>
            <a:off x="2343150" y="8331200"/>
            <a:ext cx="217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i="0">
                <a:cs typeface="+mn-cs"/>
              </a:defRPr>
            </a:lvl1pPr>
          </a:lstStyle>
          <a:p>
            <a:pPr>
              <a:defRPr/>
            </a:pPr>
            <a:endParaRPr lang="en-US"/>
          </a:p>
        </p:txBody>
      </p:sp>
      <p:sp>
        <p:nvSpPr>
          <p:cNvPr id="112646" name="Rectangle 6"/>
          <p:cNvSpPr>
            <a:spLocks noGrp="1" noChangeArrowheads="1"/>
          </p:cNvSpPr>
          <p:nvPr>
            <p:ph type="sldNum" sz="quarter" idx="4"/>
          </p:nvPr>
        </p:nvSpPr>
        <p:spPr bwMode="auto">
          <a:xfrm>
            <a:off x="4914900" y="8686800"/>
            <a:ext cx="1428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FF6312-6539-4E96-9889-55E6EA6C1BEE}" type="slidenum">
              <a:rPr lang="en-US" altLang="en-US"/>
              <a:pPr/>
              <a:t>‹#›</a:t>
            </a:fld>
            <a:endParaRPr lang="en-US" altLang="en-US"/>
          </a:p>
        </p:txBody>
      </p:sp>
      <p:sp>
        <p:nvSpPr>
          <p:cNvPr id="1031" name="Line 7"/>
          <p:cNvSpPr>
            <a:spLocks noChangeShapeType="1"/>
          </p:cNvSpPr>
          <p:nvPr/>
        </p:nvSpPr>
        <p:spPr bwMode="auto">
          <a:xfrm>
            <a:off x="533400" y="609600"/>
            <a:ext cx="586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Text Box 8"/>
          <p:cNvSpPr txBox="1">
            <a:spLocks noChangeArrowheads="1"/>
          </p:cNvSpPr>
          <p:nvPr/>
        </p:nvSpPr>
        <p:spPr bwMode="auto">
          <a:xfrm>
            <a:off x="4572000" y="304800"/>
            <a:ext cx="1738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600" b="1" i="1" dirty="0" smtClean="0">
                <a:cs typeface="+mn-cs"/>
              </a:rPr>
              <a:t>T</a:t>
            </a:r>
            <a:r>
              <a:rPr lang="en-US" sz="1200" b="1" i="1" dirty="0" smtClean="0">
                <a:cs typeface="+mn-cs"/>
              </a:rPr>
              <a:t>RAIN THE TRAINER</a:t>
            </a:r>
          </a:p>
        </p:txBody>
      </p:sp>
      <p:sp>
        <p:nvSpPr>
          <p:cNvPr id="1033" name="Line 10"/>
          <p:cNvSpPr>
            <a:spLocks noChangeShapeType="1"/>
          </p:cNvSpPr>
          <p:nvPr/>
        </p:nvSpPr>
        <p:spPr bwMode="auto">
          <a:xfrm>
            <a:off x="533400" y="8610600"/>
            <a:ext cx="586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000" r:id="rId1"/>
    <p:sldLayoutId id="2147484009" r:id="rId2"/>
    <p:sldLayoutId id="214748401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11" r:id="rId12"/>
    <p:sldLayoutId id="214748401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0.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10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10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My_last_day_at_Home_Depot.wmv" TargetMode="External"/><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11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6.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6.emf"/><Relationship Id="rId4" Type="http://schemas.openxmlformats.org/officeDocument/2006/relationships/oleObject" Target="../embeddings/Microsoft_Word_97_-_2003_Document1.doc"/></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7.tmp"/><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Trained%20Street%20Athletes.wm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8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0"/>
            <a:ext cx="857250" cy="9144000"/>
          </a:xfrm>
          <a:solidFill>
            <a:srgbClr val="000066"/>
          </a:solidFill>
        </p:spPr>
        <p:txBody>
          <a:bodyPr/>
          <a:lstStyle/>
          <a:p>
            <a:pPr eaLnBrk="1" hangingPunct="1"/>
            <a:r>
              <a:rPr lang="en-US" altLang="en-US" sz="3200" b="1" smtClean="0">
                <a:solidFill>
                  <a:schemeClr val="bg1"/>
                </a:solidFill>
              </a:rPr>
              <a:t>T</a:t>
            </a:r>
            <a:br>
              <a:rPr lang="en-US" altLang="en-US" sz="3200" b="1" smtClean="0">
                <a:solidFill>
                  <a:schemeClr val="bg1"/>
                </a:solidFill>
              </a:rPr>
            </a:br>
            <a:r>
              <a:rPr lang="en-US" altLang="en-US" sz="3200" b="1" smtClean="0">
                <a:solidFill>
                  <a:schemeClr val="bg1"/>
                </a:solidFill>
              </a:rPr>
              <a:t>3</a:t>
            </a:r>
            <a:br>
              <a:rPr lang="en-US" altLang="en-US" sz="3200" b="1" smtClean="0">
                <a:solidFill>
                  <a:schemeClr val="bg1"/>
                </a:solidFill>
              </a:rPr>
            </a:br>
            <a:r>
              <a:rPr lang="en-US" altLang="en-US" sz="3200" b="1" smtClean="0">
                <a:solidFill>
                  <a:schemeClr val="bg1"/>
                </a:solidFill>
              </a:rPr>
              <a:t/>
            </a:r>
            <a:br>
              <a:rPr lang="en-US" altLang="en-US" sz="3200" b="1" smtClean="0">
                <a:solidFill>
                  <a:schemeClr val="bg1"/>
                </a:solidFill>
              </a:rPr>
            </a:br>
            <a:endParaRPr lang="en-US" altLang="en-US" sz="3200" b="1" smtClean="0">
              <a:solidFill>
                <a:schemeClr val="bg1"/>
              </a:solidFill>
            </a:endParaRPr>
          </a:p>
        </p:txBody>
      </p:sp>
      <p:sp>
        <p:nvSpPr>
          <p:cNvPr id="7171" name="Text Box 28"/>
          <p:cNvSpPr txBox="1">
            <a:spLocks noChangeArrowheads="1"/>
          </p:cNvSpPr>
          <p:nvPr/>
        </p:nvSpPr>
        <p:spPr bwMode="auto">
          <a:xfrm>
            <a:off x="838200" y="1219200"/>
            <a:ext cx="5745163"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b="1" i="1">
                <a:solidFill>
                  <a:schemeClr val="accent2"/>
                </a:solidFill>
                <a:latin typeface="Arial Black" pitchFamily="34" charset="0"/>
              </a:rPr>
              <a:t>Train</a:t>
            </a:r>
          </a:p>
          <a:p>
            <a:pPr algn="ctr" eaLnBrk="1" hangingPunct="1">
              <a:spcBef>
                <a:spcPct val="0"/>
              </a:spcBef>
              <a:buFontTx/>
              <a:buNone/>
            </a:pPr>
            <a:r>
              <a:rPr lang="en-US" altLang="en-US" sz="3600" b="1" i="1">
                <a:solidFill>
                  <a:schemeClr val="accent2"/>
                </a:solidFill>
                <a:latin typeface="Arial Black" pitchFamily="34" charset="0"/>
              </a:rPr>
              <a:t>The</a:t>
            </a:r>
          </a:p>
          <a:p>
            <a:pPr algn="ctr" eaLnBrk="1" hangingPunct="1">
              <a:spcBef>
                <a:spcPct val="0"/>
              </a:spcBef>
              <a:buFontTx/>
              <a:buNone/>
            </a:pPr>
            <a:r>
              <a:rPr lang="en-US" altLang="en-US" sz="3600" b="1" i="1">
                <a:solidFill>
                  <a:schemeClr val="accent2"/>
                </a:solidFill>
                <a:latin typeface="Arial Black" pitchFamily="34" charset="0"/>
              </a:rPr>
              <a:t>Trainer</a:t>
            </a:r>
          </a:p>
          <a:p>
            <a:pPr algn="ctr" eaLnBrk="1" hangingPunct="1">
              <a:spcBef>
                <a:spcPct val="0"/>
              </a:spcBef>
              <a:buFontTx/>
              <a:buNone/>
            </a:pPr>
            <a:endParaRPr lang="en-US" altLang="en-US" sz="1400" b="1" i="1">
              <a:solidFill>
                <a:schemeClr val="accent2"/>
              </a:solidFill>
              <a:latin typeface="Arial Black" pitchFamily="34" charset="0"/>
            </a:endParaRPr>
          </a:p>
          <a:p>
            <a:pPr algn="ctr" eaLnBrk="1" hangingPunct="1">
              <a:spcBef>
                <a:spcPct val="0"/>
              </a:spcBef>
              <a:buFontTx/>
              <a:buNone/>
            </a:pPr>
            <a:r>
              <a:rPr lang="en-US" altLang="en-US" sz="1800" b="1" i="1">
                <a:solidFill>
                  <a:schemeClr val="accent2"/>
                </a:solidFill>
                <a:latin typeface="Arial Black" pitchFamily="34" charset="0"/>
              </a:rPr>
              <a:t>“Transferring skills and knowledge”</a:t>
            </a:r>
          </a:p>
        </p:txBody>
      </p:sp>
      <p:sp>
        <p:nvSpPr>
          <p:cNvPr id="7172" name="Text Box 29" title="Blue  bar on a bottom of the page"/>
          <p:cNvSpPr txBox="1">
            <a:spLocks noChangeArrowheads="1"/>
          </p:cNvSpPr>
          <p:nvPr/>
        </p:nvSpPr>
        <p:spPr bwMode="auto">
          <a:xfrm>
            <a:off x="838200" y="7924800"/>
            <a:ext cx="6019800" cy="581025"/>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600" b="1">
              <a:solidFill>
                <a:schemeClr val="bg1"/>
              </a:solidFill>
              <a:latin typeface="Arial" pitchFamily="34" charset="0"/>
            </a:endParaRPr>
          </a:p>
          <a:p>
            <a:pPr algn="ctr" eaLnBrk="1" hangingPunct="1">
              <a:spcBef>
                <a:spcPct val="0"/>
              </a:spcBef>
              <a:buFontTx/>
              <a:buNone/>
            </a:pPr>
            <a:endParaRPr lang="en-US" altLang="en-US" sz="1600" b="1">
              <a:solidFill>
                <a:schemeClr val="bg1"/>
              </a:solidFill>
              <a:latin typeface="Arial" pitchFamily="34" charset="0"/>
            </a:endParaRPr>
          </a:p>
        </p:txBody>
      </p:sp>
      <p:sp>
        <p:nvSpPr>
          <p:cNvPr id="7173" name="Text Box 34"/>
          <p:cNvSpPr txBox="1">
            <a:spLocks noChangeArrowheads="1"/>
          </p:cNvSpPr>
          <p:nvPr/>
        </p:nvSpPr>
        <p:spPr bwMode="auto">
          <a:xfrm>
            <a:off x="866775" y="4046538"/>
            <a:ext cx="6019800" cy="8302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600" b="1">
              <a:latin typeface="Arial" pitchFamily="34" charset="0"/>
            </a:endParaRPr>
          </a:p>
          <a:p>
            <a:pPr algn="ctr" eaLnBrk="1" hangingPunct="1">
              <a:spcBef>
                <a:spcPct val="0"/>
              </a:spcBef>
              <a:buFontTx/>
              <a:buNone/>
            </a:pPr>
            <a:r>
              <a:rPr lang="en-US" altLang="en-US" sz="1600" b="1">
                <a:latin typeface="Arial" pitchFamily="34" charset="0"/>
              </a:rPr>
              <a:t>A Port of San Diego Ship Repair Association</a:t>
            </a:r>
          </a:p>
          <a:p>
            <a:pPr algn="ctr" eaLnBrk="1" hangingPunct="1">
              <a:spcBef>
                <a:spcPct val="0"/>
              </a:spcBef>
              <a:buFontTx/>
              <a:buNone/>
            </a:pPr>
            <a:r>
              <a:rPr lang="en-US" altLang="en-US" sz="1600" b="1">
                <a:latin typeface="Arial" pitchFamily="34" charset="0"/>
              </a:rPr>
              <a:t>Course for Shipyard Workers</a:t>
            </a:r>
          </a:p>
        </p:txBody>
      </p:sp>
      <p:pic>
        <p:nvPicPr>
          <p:cNvPr id="7174" name="Picture 8" descr="LOGO-Email-PSDSR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5105400"/>
            <a:ext cx="35052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40"/>
          <p:cNvSpPr txBox="1">
            <a:spLocks noChangeArrowheads="1"/>
          </p:cNvSpPr>
          <p:nvPr/>
        </p:nvSpPr>
        <p:spPr bwMode="auto">
          <a:xfrm>
            <a:off x="914400" y="8442325"/>
            <a:ext cx="480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ja-JP" sz="800" dirty="0">
              <a:latin typeface="Arial" pitchFamily="34" charset="0"/>
              <a:ea typeface="MS PGothic" pitchFamily="34" charset="-128"/>
            </a:endParaRPr>
          </a:p>
          <a:p>
            <a:pPr eaLnBrk="1" hangingPunct="1">
              <a:spcBef>
                <a:spcPct val="0"/>
              </a:spcBef>
              <a:buFontTx/>
              <a:buNone/>
            </a:pPr>
            <a:r>
              <a:rPr lang="en-US" altLang="ja-JP" sz="800" dirty="0">
                <a:latin typeface="Arial" pitchFamily="34" charset="0"/>
                <a:ea typeface="MS PGothic" pitchFamily="34" charset="-128"/>
              </a:rPr>
              <a:t>This material was produced under grant </a:t>
            </a:r>
            <a:r>
              <a:rPr lang="en-US" altLang="en-US" sz="800" dirty="0" smtClean="0">
                <a:latin typeface="Arial" pitchFamily="34" charset="0"/>
                <a:ea typeface="MS PGothic" pitchFamily="34" charset="-128"/>
              </a:rPr>
              <a:t>SH-27645-SH5 </a:t>
            </a:r>
            <a:r>
              <a:rPr lang="en-US" altLang="ja-JP" sz="800" dirty="0" smtClean="0">
                <a:latin typeface="Arial" pitchFamily="34" charset="0"/>
                <a:ea typeface="MS PGothic" pitchFamily="34" charset="-128"/>
              </a:rPr>
              <a:t> </a:t>
            </a:r>
            <a:r>
              <a:rPr lang="en-US" altLang="ja-JP" sz="800" dirty="0">
                <a:latin typeface="Arial" pitchFamily="34" charset="0"/>
                <a:ea typeface="MS PGothic" pitchFamily="34" charset="-128"/>
              </a:rPr>
              <a:t>from the Occupational Safety and </a:t>
            </a:r>
          </a:p>
          <a:p>
            <a:pPr eaLnBrk="1" hangingPunct="1">
              <a:spcBef>
                <a:spcPct val="0"/>
              </a:spcBef>
              <a:buFontTx/>
              <a:buNone/>
            </a:pPr>
            <a:r>
              <a:rPr lang="en-US" altLang="ja-JP" sz="800" dirty="0">
                <a:latin typeface="Arial" pitchFamily="34" charset="0"/>
                <a:ea typeface="MS PGothic" pitchFamily="34" charset="-128"/>
              </a:rPr>
              <a:t>Health Administration, U.S. Department of Labor.  It does not necessarily reflect the views or policies </a:t>
            </a:r>
          </a:p>
          <a:p>
            <a:pPr eaLnBrk="1" hangingPunct="1">
              <a:spcBef>
                <a:spcPct val="0"/>
              </a:spcBef>
              <a:buFontTx/>
              <a:buNone/>
            </a:pPr>
            <a:r>
              <a:rPr lang="en-US" altLang="ja-JP" sz="800" dirty="0">
                <a:latin typeface="Arial" pitchFamily="34" charset="0"/>
                <a:ea typeface="MS PGothic" pitchFamily="34" charset="-128"/>
              </a:rPr>
              <a:t>of the U.S. Department of Labor, nor does mention of trade names, commercial products or </a:t>
            </a:r>
          </a:p>
          <a:p>
            <a:pPr eaLnBrk="1" hangingPunct="1">
              <a:spcBef>
                <a:spcPct val="0"/>
              </a:spcBef>
              <a:buFontTx/>
              <a:buNone/>
            </a:pPr>
            <a:r>
              <a:rPr lang="en-US" altLang="ja-JP" sz="800" dirty="0">
                <a:latin typeface="Arial" pitchFamily="34" charset="0"/>
                <a:ea typeface="MS PGothic" pitchFamily="34" charset="-128"/>
              </a:rPr>
              <a:t>organizations imply endorsement by the U.S. Government.</a:t>
            </a:r>
            <a:endParaRPr lang="en-US" altLang="en-US" sz="800" dirty="0">
              <a:latin typeface="Arial" pitchFamily="34" charset="0"/>
              <a:ea typeface="MS PGothic"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B5842D7-0410-4392-9475-A6E98AD4ED9A}" type="slidenum">
              <a:rPr lang="en-US" altLang="en-US" sz="1400"/>
              <a:pPr>
                <a:spcBef>
                  <a:spcPct val="0"/>
                </a:spcBef>
                <a:buFontTx/>
                <a:buNone/>
              </a:pPr>
              <a:t>10</a:t>
            </a:fld>
            <a:endParaRPr lang="en-US" altLang="en-US" sz="1400"/>
          </a:p>
        </p:txBody>
      </p:sp>
      <p:sp>
        <p:nvSpPr>
          <p:cNvPr id="25603" name="Rectangle 2"/>
          <p:cNvSpPr>
            <a:spLocks noGrp="1" noChangeArrowheads="1"/>
          </p:cNvSpPr>
          <p:nvPr>
            <p:ph type="title"/>
          </p:nvPr>
        </p:nvSpPr>
        <p:spPr>
          <a:xfrm>
            <a:off x="533400" y="762000"/>
            <a:ext cx="5829300" cy="914400"/>
          </a:xfrm>
        </p:spPr>
        <p:txBody>
          <a:bodyPr/>
          <a:lstStyle/>
          <a:p>
            <a:r>
              <a:rPr lang="en-US" altLang="en-US" sz="3600" b="1" smtClean="0"/>
              <a:t>A GOOD TRAINER</a:t>
            </a:r>
            <a:endParaRPr lang="en-US" altLang="en-US" smtClean="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557213" indent="-214313">
              <a:spcBef>
                <a:spcPct val="20000"/>
              </a:spcBef>
              <a:buChar char="–"/>
              <a:defRPr sz="2800">
                <a:solidFill>
                  <a:schemeClr val="tx1"/>
                </a:solidFill>
                <a:latin typeface="Times New Roman" pitchFamily="18" charset="0"/>
              </a:defRPr>
            </a:lvl2pPr>
            <a:lvl3pPr marL="857250" indent="-171450">
              <a:spcBef>
                <a:spcPct val="20000"/>
              </a:spcBef>
              <a:buChar char="•"/>
              <a:defRPr sz="2400">
                <a:solidFill>
                  <a:schemeClr val="tx1"/>
                </a:solidFill>
                <a:latin typeface="Times New Roman" pitchFamily="18" charset="0"/>
              </a:defRPr>
            </a:lvl3pPr>
            <a:lvl4pPr marL="1200150" indent="-171450">
              <a:spcBef>
                <a:spcPct val="20000"/>
              </a:spcBef>
              <a:buChar char="–"/>
              <a:defRPr sz="2000">
                <a:solidFill>
                  <a:schemeClr val="tx1"/>
                </a:solidFill>
                <a:latin typeface="Times New Roman" pitchFamily="18" charset="0"/>
              </a:defRPr>
            </a:lvl4pPr>
            <a:lvl5pPr marL="1543050" indent="-171450">
              <a:spcBef>
                <a:spcPct val="20000"/>
              </a:spcBef>
              <a:buChar char="»"/>
              <a:defRPr sz="2000">
                <a:solidFill>
                  <a:schemeClr val="tx1"/>
                </a:solidFill>
                <a:latin typeface="Times New Roman" pitchFamily="18" charset="0"/>
              </a:defRPr>
            </a:lvl5pPr>
            <a:lvl6pPr marL="2000250" indent="-171450" eaLnBrk="0" fontAlgn="base" hangingPunct="0">
              <a:spcBef>
                <a:spcPct val="20000"/>
              </a:spcBef>
              <a:spcAft>
                <a:spcPct val="0"/>
              </a:spcAft>
              <a:buChar char="»"/>
              <a:defRPr sz="2000">
                <a:solidFill>
                  <a:schemeClr val="tx1"/>
                </a:solidFill>
                <a:latin typeface="Times New Roman" pitchFamily="18" charset="0"/>
              </a:defRPr>
            </a:lvl6pPr>
            <a:lvl7pPr marL="2457450" indent="-171450" eaLnBrk="0" fontAlgn="base" hangingPunct="0">
              <a:spcBef>
                <a:spcPct val="20000"/>
              </a:spcBef>
              <a:spcAft>
                <a:spcPct val="0"/>
              </a:spcAft>
              <a:buChar char="»"/>
              <a:defRPr sz="2000">
                <a:solidFill>
                  <a:schemeClr val="tx1"/>
                </a:solidFill>
                <a:latin typeface="Times New Roman" pitchFamily="18" charset="0"/>
              </a:defRPr>
            </a:lvl7pPr>
            <a:lvl8pPr marL="2914650" indent="-171450" eaLnBrk="0" fontAlgn="base" hangingPunct="0">
              <a:spcBef>
                <a:spcPct val="20000"/>
              </a:spcBef>
              <a:spcAft>
                <a:spcPct val="0"/>
              </a:spcAft>
              <a:buChar char="»"/>
              <a:defRPr sz="2000">
                <a:solidFill>
                  <a:schemeClr val="tx1"/>
                </a:solidFill>
                <a:latin typeface="Times New Roman" pitchFamily="18" charset="0"/>
              </a:defRPr>
            </a:lvl8pPr>
            <a:lvl9pPr marL="3371850" indent="-17145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337E2349-F6E2-416F-8B34-596E4291143A}" type="slidenum">
              <a:rPr lang="en-US" altLang="en-US" sz="1400">
                <a:latin typeface="Arial" pitchFamily="34" charset="0"/>
              </a:rPr>
              <a:pPr eaLnBrk="1" hangingPunct="1">
                <a:spcBef>
                  <a:spcPct val="0"/>
                </a:spcBef>
                <a:buFontTx/>
                <a:buNone/>
              </a:pPr>
              <a:t>100</a:t>
            </a:fld>
            <a:endParaRPr lang="en-US" altLang="en-US" sz="1400">
              <a:latin typeface="Arial" pitchFamily="34" charset="0"/>
            </a:endParaRPr>
          </a:p>
        </p:txBody>
      </p:sp>
      <p:pic>
        <p:nvPicPr>
          <p:cNvPr id="199684" name="Picture 3" title="Photo - sample of the picture demonstrating how not to support a scaffo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950" y="2292350"/>
            <a:ext cx="51435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5" name="Picture 6" descr="http://rurelevant.com/wp-content/uploads/2010/02/no-sign.png" title="Red NO symb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2338" y="2514600"/>
            <a:ext cx="30765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47688" y="1066800"/>
            <a:ext cx="5829300" cy="939800"/>
          </a:xfrm>
        </p:spPr>
        <p:txBody>
          <a:bodyPr/>
          <a:lstStyle/>
          <a:p>
            <a:pPr lvl="0">
              <a:defRPr/>
            </a:pPr>
            <a:r>
              <a:rPr lang="en-US" sz="3600" b="1" dirty="0" smtClean="0">
                <a:solidFill>
                  <a:srgbClr val="000000"/>
                </a:solidFill>
                <a:latin typeface="Times New Roman" pitchFamily="18" charset="0"/>
                <a:ea typeface="+mn-ea"/>
                <a:cs typeface="Arial" pitchFamily="34" charset="0"/>
              </a:rPr>
              <a:t>GRAPHICS/PICTURES</a:t>
            </a:r>
            <a:endParaRPr lang="en-US" dirty="0"/>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557213" indent="-214313">
              <a:spcBef>
                <a:spcPct val="20000"/>
              </a:spcBef>
              <a:buChar char="–"/>
              <a:defRPr sz="2800">
                <a:solidFill>
                  <a:schemeClr val="tx1"/>
                </a:solidFill>
                <a:latin typeface="Times New Roman" pitchFamily="18" charset="0"/>
              </a:defRPr>
            </a:lvl2pPr>
            <a:lvl3pPr marL="857250" indent="-171450">
              <a:spcBef>
                <a:spcPct val="20000"/>
              </a:spcBef>
              <a:buChar char="•"/>
              <a:defRPr sz="2400">
                <a:solidFill>
                  <a:schemeClr val="tx1"/>
                </a:solidFill>
                <a:latin typeface="Times New Roman" pitchFamily="18" charset="0"/>
              </a:defRPr>
            </a:lvl3pPr>
            <a:lvl4pPr marL="1200150" indent="-171450">
              <a:spcBef>
                <a:spcPct val="20000"/>
              </a:spcBef>
              <a:buChar char="–"/>
              <a:defRPr sz="2000">
                <a:solidFill>
                  <a:schemeClr val="tx1"/>
                </a:solidFill>
                <a:latin typeface="Times New Roman" pitchFamily="18" charset="0"/>
              </a:defRPr>
            </a:lvl4pPr>
            <a:lvl5pPr marL="1543050" indent="-171450">
              <a:spcBef>
                <a:spcPct val="20000"/>
              </a:spcBef>
              <a:buChar char="»"/>
              <a:defRPr sz="2000">
                <a:solidFill>
                  <a:schemeClr val="tx1"/>
                </a:solidFill>
                <a:latin typeface="Times New Roman" pitchFamily="18" charset="0"/>
              </a:defRPr>
            </a:lvl5pPr>
            <a:lvl6pPr marL="2000250" indent="-171450" eaLnBrk="0" fontAlgn="base" hangingPunct="0">
              <a:spcBef>
                <a:spcPct val="20000"/>
              </a:spcBef>
              <a:spcAft>
                <a:spcPct val="0"/>
              </a:spcAft>
              <a:buChar char="»"/>
              <a:defRPr sz="2000">
                <a:solidFill>
                  <a:schemeClr val="tx1"/>
                </a:solidFill>
                <a:latin typeface="Times New Roman" pitchFamily="18" charset="0"/>
              </a:defRPr>
            </a:lvl6pPr>
            <a:lvl7pPr marL="2457450" indent="-171450" eaLnBrk="0" fontAlgn="base" hangingPunct="0">
              <a:spcBef>
                <a:spcPct val="20000"/>
              </a:spcBef>
              <a:spcAft>
                <a:spcPct val="0"/>
              </a:spcAft>
              <a:buChar char="»"/>
              <a:defRPr sz="2000">
                <a:solidFill>
                  <a:schemeClr val="tx1"/>
                </a:solidFill>
                <a:latin typeface="Times New Roman" pitchFamily="18" charset="0"/>
              </a:defRPr>
            </a:lvl7pPr>
            <a:lvl8pPr marL="2914650" indent="-171450" eaLnBrk="0" fontAlgn="base" hangingPunct="0">
              <a:spcBef>
                <a:spcPct val="20000"/>
              </a:spcBef>
              <a:spcAft>
                <a:spcPct val="0"/>
              </a:spcAft>
              <a:buChar char="»"/>
              <a:defRPr sz="2000">
                <a:solidFill>
                  <a:schemeClr val="tx1"/>
                </a:solidFill>
                <a:latin typeface="Times New Roman" pitchFamily="18" charset="0"/>
              </a:defRPr>
            </a:lvl8pPr>
            <a:lvl9pPr marL="3371850" indent="-17145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4002FF60-248D-4B9A-8A80-9EDCC8C76B57}" type="slidenum">
              <a:rPr lang="en-US" altLang="en-US" sz="1400">
                <a:latin typeface="Arial" pitchFamily="34" charset="0"/>
              </a:rPr>
              <a:pPr eaLnBrk="1" hangingPunct="1">
                <a:spcBef>
                  <a:spcPct val="0"/>
                </a:spcBef>
                <a:buFontTx/>
                <a:buNone/>
              </a:pPr>
              <a:t>101</a:t>
            </a:fld>
            <a:endParaRPr lang="en-US" altLang="en-US" sz="1400">
              <a:latin typeface="Arial" pitchFamily="34" charset="0"/>
            </a:endParaRPr>
          </a:p>
        </p:txBody>
      </p:sp>
      <p:pic>
        <p:nvPicPr>
          <p:cNvPr id="201732" name="Picture 3" descr="New-scaf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4675" y="2643188"/>
            <a:ext cx="5614988" cy="4926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1733" name="Rectangle 4"/>
          <p:cNvSpPr>
            <a:spLocks noChangeArrowheads="1"/>
          </p:cNvSpPr>
          <p:nvPr/>
        </p:nvSpPr>
        <p:spPr bwMode="auto">
          <a:xfrm>
            <a:off x="1143000" y="5265738"/>
            <a:ext cx="1366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a:solidFill>
                  <a:schemeClr val="bg1"/>
                </a:solidFill>
              </a:rPr>
              <a:t> </a:t>
            </a:r>
            <a:r>
              <a:rPr lang="en-US" altLang="en-US" sz="2000" b="1"/>
              <a:t>Base plate</a:t>
            </a:r>
          </a:p>
        </p:txBody>
      </p:sp>
      <p:sp>
        <p:nvSpPr>
          <p:cNvPr id="201734" name="Line 5" title="Black arrow pointing to a base plate"/>
          <p:cNvSpPr>
            <a:spLocks noChangeShapeType="1"/>
          </p:cNvSpPr>
          <p:nvPr/>
        </p:nvSpPr>
        <p:spPr bwMode="auto">
          <a:xfrm>
            <a:off x="1371600" y="5668963"/>
            <a:ext cx="1428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1735" name="Rectangle 6"/>
          <p:cNvSpPr>
            <a:spLocks noChangeArrowheads="1"/>
          </p:cNvSpPr>
          <p:nvPr/>
        </p:nvSpPr>
        <p:spPr bwMode="auto">
          <a:xfrm>
            <a:off x="4411663" y="4822825"/>
            <a:ext cx="104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b="1"/>
              <a:t>Mudsill</a:t>
            </a:r>
          </a:p>
        </p:txBody>
      </p:sp>
      <p:sp>
        <p:nvSpPr>
          <p:cNvPr id="3" name="Title 2"/>
          <p:cNvSpPr>
            <a:spLocks noGrp="1"/>
          </p:cNvSpPr>
          <p:nvPr>
            <p:ph type="title"/>
          </p:nvPr>
        </p:nvSpPr>
        <p:spPr/>
        <p:txBody>
          <a:bodyPr/>
          <a:lstStyle/>
          <a:p>
            <a:pPr lvl="0">
              <a:defRPr/>
            </a:pPr>
            <a:r>
              <a:rPr lang="en-US" sz="3600" b="1" dirty="0" smtClean="0">
                <a:solidFill>
                  <a:srgbClr val="000000"/>
                </a:solidFill>
                <a:latin typeface="Times New Roman" pitchFamily="18" charset="0"/>
                <a:ea typeface="+mn-ea"/>
                <a:cs typeface="Arial" pitchFamily="34" charset="0"/>
              </a:rPr>
              <a:t>GRAPHICS/PICTURES </a:t>
            </a:r>
            <a:endParaRPr lang="en-US" sz="3600" b="1" dirty="0">
              <a:solidFill>
                <a:srgbClr val="000000"/>
              </a:solidFill>
              <a:latin typeface="Times New Roman" pitchFamily="18" charset="0"/>
              <a:ea typeface="+mn-ea"/>
              <a:cs typeface="Arial" pitchFamily="34" charset="0"/>
            </a:endParaRPr>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US" altLang="en-US" sz="3600" b="1" smtClean="0">
                <a:solidFill>
                  <a:schemeClr val="tx1"/>
                </a:solidFill>
              </a:rPr>
              <a:t>WHAT’S WRONG WITH THIS PICTURE?</a:t>
            </a:r>
          </a:p>
        </p:txBody>
      </p:sp>
      <p:sp>
        <p:nvSpPr>
          <p:cNvPr id="203779" name="Slide Number Placeholder 2"/>
          <p:cNvSpPr>
            <a:spLocks noGrp="1"/>
          </p:cNvSpPr>
          <p:nvPr>
            <p:ph type="sldNum" sz="quarter" idx="12"/>
          </p:nvPr>
        </p:nvSpPr>
        <p:spPr>
          <a:xfrm>
            <a:off x="6143625"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1058AA0D-220F-480F-A7F7-4A53A499D15C}" type="slidenum">
              <a:rPr lang="en-GB" altLang="en-US" sz="1400"/>
              <a:pPr algn="l">
                <a:spcBef>
                  <a:spcPct val="0"/>
                </a:spcBef>
                <a:buFontTx/>
                <a:buNone/>
              </a:pPr>
              <a:t>102</a:t>
            </a:fld>
            <a:endParaRPr lang="en-GB" altLang="en-US" sz="1400"/>
          </a:p>
        </p:txBody>
      </p:sp>
      <p:pic>
        <p:nvPicPr>
          <p:cNvPr id="203780" name="Picture 2" descr="C:\Documents and Settings\mark.j.stewart\Desktop\OSHA 10-30 PICS\IMG_0115.JPG" title="Photo - maze of tangled cab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6275" y="2819400"/>
            <a:ext cx="5543550" cy="4829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19600" y="6324600"/>
            <a:ext cx="1563688" cy="369888"/>
          </a:xfrm>
          <a:prstGeom prst="rect">
            <a:avLst/>
          </a:prstGeom>
          <a:solidFill>
            <a:schemeClr val="tx1">
              <a:lumMod val="95000"/>
              <a:lumOff val="5000"/>
            </a:schemeClr>
          </a:solidFill>
        </p:spPr>
        <p:txBody>
          <a:bodyPr>
            <a:spAutoFit/>
          </a:bodyPr>
          <a:lstStyle/>
          <a:p>
            <a:pPr>
              <a:defRPr/>
            </a:pPr>
            <a:r>
              <a:rPr lang="en-US" sz="1800" dirty="0"/>
              <a:t>   dd</a:t>
            </a:r>
          </a:p>
        </p:txBody>
      </p:sp>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Content Placeholder 2"/>
          <p:cNvSpPr>
            <a:spLocks noGrp="1"/>
          </p:cNvSpPr>
          <p:nvPr>
            <p:ph idx="1"/>
          </p:nvPr>
        </p:nvSpPr>
        <p:spPr>
          <a:xfrm>
            <a:off x="184150" y="1676400"/>
            <a:ext cx="6475413" cy="5059363"/>
          </a:xfrm>
        </p:spPr>
        <p:txBody>
          <a:bodyPr/>
          <a:lstStyle/>
          <a:p>
            <a:r>
              <a:rPr lang="en-US" altLang="en-US" smtClean="0"/>
              <a:t>If you show a negative picture, graphic or example always show the positive.</a:t>
            </a:r>
          </a:p>
        </p:txBody>
      </p:sp>
      <p:sp>
        <p:nvSpPr>
          <p:cNvPr id="205827" name="Slide Number Placeholder 3"/>
          <p:cNvSpPr>
            <a:spLocks noGrp="1"/>
          </p:cNvSpPr>
          <p:nvPr>
            <p:ph type="sldNum" sz="quarter" idx="11"/>
          </p:nvPr>
        </p:nvSpPr>
        <p:spPr>
          <a:xfrm>
            <a:off x="5945188" y="8653463"/>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6ECAA841-FFA0-47AD-9F9B-5588F6E0DAF6}" type="slidenum">
              <a:rPr lang="en-GB" altLang="en-US" sz="1400"/>
              <a:pPr algn="l">
                <a:spcBef>
                  <a:spcPct val="0"/>
                </a:spcBef>
                <a:buFontTx/>
                <a:buNone/>
              </a:pPr>
              <a:t>103</a:t>
            </a:fld>
            <a:endParaRPr lang="en-GB" altLang="en-US" sz="1400"/>
          </a:p>
        </p:txBody>
      </p:sp>
      <p:pic>
        <p:nvPicPr>
          <p:cNvPr id="205828"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825" y="3898900"/>
            <a:ext cx="19462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0625" y="3898900"/>
            <a:ext cx="19462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0"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5488" y="3898900"/>
            <a:ext cx="19462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1" name="Title 1"/>
          <p:cNvSpPr>
            <a:spLocks noGrp="1"/>
          </p:cNvSpPr>
          <p:nvPr>
            <p:ph type="title"/>
          </p:nvPr>
        </p:nvSpPr>
        <p:spPr>
          <a:xfrm>
            <a:off x="457200" y="530225"/>
            <a:ext cx="5829300" cy="939800"/>
          </a:xfrm>
        </p:spPr>
        <p:txBody>
          <a:bodyPr/>
          <a:lstStyle/>
          <a:p>
            <a:r>
              <a:rPr lang="en-US" altLang="en-US" sz="3600" b="1" smtClean="0"/>
              <a:t>RULE OF THUMB THREE</a:t>
            </a:r>
          </a:p>
        </p:txBody>
      </p:sp>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457200" y="490538"/>
            <a:ext cx="5829300" cy="939800"/>
          </a:xfrm>
        </p:spPr>
        <p:txBody>
          <a:bodyPr/>
          <a:lstStyle/>
          <a:p>
            <a:r>
              <a:rPr lang="en-US" altLang="en-US" smtClean="0"/>
              <a:t/>
            </a:r>
            <a:br>
              <a:rPr lang="en-US" altLang="en-US" smtClean="0"/>
            </a:br>
            <a:r>
              <a:rPr lang="en-US" altLang="en-US" b="1" smtClean="0"/>
              <a:t>GOOD EXAMPLE!</a:t>
            </a:r>
          </a:p>
        </p:txBody>
      </p:sp>
      <p:sp>
        <p:nvSpPr>
          <p:cNvPr id="207875" name="Slide Number Placeholder 2"/>
          <p:cNvSpPr>
            <a:spLocks noGrp="1"/>
          </p:cNvSpPr>
          <p:nvPr>
            <p:ph type="sldNum" sz="quarter" idx="12"/>
          </p:nvPr>
        </p:nvSpPr>
        <p:spPr>
          <a:xfrm>
            <a:off x="59436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AFFFD605-C44F-4234-9823-D3660FAE67FA}" type="slidenum">
              <a:rPr lang="en-GB" altLang="en-US" sz="1400"/>
              <a:pPr algn="l">
                <a:spcBef>
                  <a:spcPct val="0"/>
                </a:spcBef>
                <a:buFontTx/>
                <a:buNone/>
              </a:pPr>
              <a:t>104</a:t>
            </a:fld>
            <a:endParaRPr lang="en-GB" altLang="en-US" sz="1400"/>
          </a:p>
        </p:txBody>
      </p:sp>
      <p:pic>
        <p:nvPicPr>
          <p:cNvPr id="207876" name="Picture 4" title="Photo - Tie leads up off the de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514600"/>
            <a:ext cx="534035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a:xfrm>
            <a:off x="533400" y="688975"/>
            <a:ext cx="5829300" cy="939800"/>
          </a:xfrm>
        </p:spPr>
        <p:txBody>
          <a:bodyPr/>
          <a:lstStyle/>
          <a:p>
            <a:r>
              <a:rPr lang="en-US" altLang="en-US" sz="3600" b="1" smtClean="0"/>
              <a:t>INDIVIDUAL EXERCISE</a:t>
            </a:r>
          </a:p>
        </p:txBody>
      </p:sp>
      <p:sp>
        <p:nvSpPr>
          <p:cNvPr id="209923" name="Slide Number Placeholder 2"/>
          <p:cNvSpPr>
            <a:spLocks noGrp="1"/>
          </p:cNvSpPr>
          <p:nvPr>
            <p:ph type="sldNum" sz="quarter" idx="12"/>
          </p:nvPr>
        </p:nvSpPr>
        <p:spPr>
          <a:xfrm>
            <a:off x="58674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647127DD-88D2-4C9C-9F1E-02AB550817C9}" type="slidenum">
              <a:rPr lang="en-GB" altLang="en-US" sz="1400"/>
              <a:pPr algn="l">
                <a:spcBef>
                  <a:spcPct val="0"/>
                </a:spcBef>
                <a:buFontTx/>
                <a:buNone/>
              </a:pPr>
              <a:t>105</a:t>
            </a:fld>
            <a:endParaRPr lang="en-GB" altLang="en-US" sz="1400"/>
          </a:p>
        </p:txBody>
      </p:sp>
      <p:sp>
        <p:nvSpPr>
          <p:cNvPr id="209958" name="TextBox 4"/>
          <p:cNvSpPr txBox="1">
            <a:spLocks noChangeArrowheads="1"/>
          </p:cNvSpPr>
          <p:nvPr/>
        </p:nvSpPr>
        <p:spPr bwMode="auto">
          <a:xfrm>
            <a:off x="306388" y="1778000"/>
            <a:ext cx="647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dirty="0">
                <a:solidFill>
                  <a:srgbClr val="000000"/>
                </a:solidFill>
              </a:rPr>
              <a:t>Using the table below, list the work you perform in the left column, </a:t>
            </a:r>
          </a:p>
          <a:p>
            <a:pPr>
              <a:spcBef>
                <a:spcPct val="0"/>
              </a:spcBef>
              <a:buFontTx/>
              <a:buNone/>
            </a:pPr>
            <a:r>
              <a:rPr lang="en-US" altLang="en-US" sz="1800" dirty="0">
                <a:solidFill>
                  <a:srgbClr val="000000"/>
                </a:solidFill>
              </a:rPr>
              <a:t>the hazardous materials and/or chemicals you use to perform that </a:t>
            </a:r>
          </a:p>
          <a:p>
            <a:pPr>
              <a:spcBef>
                <a:spcPct val="0"/>
              </a:spcBef>
              <a:buFontTx/>
              <a:buNone/>
            </a:pPr>
            <a:r>
              <a:rPr lang="en-US" altLang="en-US" sz="1800" dirty="0">
                <a:solidFill>
                  <a:srgbClr val="000000"/>
                </a:solidFill>
              </a:rPr>
              <a:t>work in the middle column and the potential adverse health affects </a:t>
            </a:r>
          </a:p>
          <a:p>
            <a:pPr>
              <a:spcBef>
                <a:spcPct val="0"/>
              </a:spcBef>
              <a:buFontTx/>
              <a:buNone/>
            </a:pPr>
            <a:r>
              <a:rPr lang="en-US" altLang="en-US" sz="1800" dirty="0">
                <a:solidFill>
                  <a:srgbClr val="000000"/>
                </a:solidFill>
              </a:rPr>
              <a:t>in the right column.</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r>
              <a:rPr lang="en-US" altLang="en-US" sz="3600" b="1" smtClean="0"/>
              <a:t>YOUR INDIVIDUAL EXERCISE</a:t>
            </a:r>
          </a:p>
        </p:txBody>
      </p:sp>
      <p:sp>
        <p:nvSpPr>
          <p:cNvPr id="211971" name="Slide Number Placeholder 2"/>
          <p:cNvSpPr>
            <a:spLocks noGrp="1"/>
          </p:cNvSpPr>
          <p:nvPr>
            <p:ph type="sldNum" sz="quarter" idx="12"/>
          </p:nvPr>
        </p:nvSpPr>
        <p:spPr>
          <a:xfrm>
            <a:off x="5819775" y="8639175"/>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3E9D3C7B-A740-4770-91AA-663DB4AD27B4}" type="slidenum">
              <a:rPr lang="en-GB" altLang="en-US" sz="1400"/>
              <a:pPr algn="l">
                <a:spcBef>
                  <a:spcPct val="0"/>
                </a:spcBef>
                <a:buFontTx/>
                <a:buNone/>
              </a:pPr>
              <a:t>106</a:t>
            </a:fld>
            <a:endParaRPr lang="en-GB" altLang="en-US" sz="1400"/>
          </a:p>
        </p:txBody>
      </p:sp>
      <p:sp>
        <p:nvSpPr>
          <p:cNvPr id="212006" name="TextBox 4"/>
          <p:cNvSpPr txBox="1">
            <a:spLocks noChangeArrowheads="1"/>
          </p:cNvSpPr>
          <p:nvPr/>
        </p:nvSpPr>
        <p:spPr bwMode="auto">
          <a:xfrm>
            <a:off x="533400" y="1998663"/>
            <a:ext cx="6000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dirty="0">
                <a:solidFill>
                  <a:srgbClr val="000000"/>
                </a:solidFill>
              </a:rPr>
              <a:t>Based on the training you are or will be conducting, complete the table below. List the training method(s) you will be using in the left column, how you will use it in the middle column and the benefits you expect in the right column.</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p:txBody>
          <a:bodyPr/>
          <a:lstStyle/>
          <a:p>
            <a:r>
              <a:rPr lang="en-US" altLang="en-US" sz="3600" b="1" smtClean="0"/>
              <a:t>DEMONSTRATION</a:t>
            </a:r>
          </a:p>
        </p:txBody>
      </p:sp>
      <p:sp>
        <p:nvSpPr>
          <p:cNvPr id="214019" name="Slide Number Placeholder 2"/>
          <p:cNvSpPr>
            <a:spLocks noGrp="1"/>
          </p:cNvSpPr>
          <p:nvPr>
            <p:ph type="sldNum" sz="quarter" idx="12"/>
          </p:nvPr>
        </p:nvSpPr>
        <p:spPr>
          <a:xfrm>
            <a:off x="57912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DA6D6029-9F21-4499-9E91-3659E1F1D5D8}" type="slidenum">
              <a:rPr lang="en-GB" altLang="en-US" sz="1400"/>
              <a:pPr algn="l">
                <a:spcBef>
                  <a:spcPct val="0"/>
                </a:spcBef>
                <a:buFontTx/>
                <a:buNone/>
              </a:pPr>
              <a:t>107</a:t>
            </a:fld>
            <a:endParaRPr lang="en-GB" altLang="en-US" sz="1400"/>
          </a:p>
        </p:txBody>
      </p:sp>
      <p:sp>
        <p:nvSpPr>
          <p:cNvPr id="214020" name="TextBox 4"/>
          <p:cNvSpPr txBox="1">
            <a:spLocks noChangeArrowheads="1"/>
          </p:cNvSpPr>
          <p:nvPr/>
        </p:nvSpPr>
        <p:spPr bwMode="auto">
          <a:xfrm>
            <a:off x="533400" y="1906588"/>
            <a:ext cx="61356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100">
                <a:solidFill>
                  <a:srgbClr val="000000"/>
                </a:solidFill>
              </a:rPr>
              <a:t>For a fruit snack, who would demonstrate how to properly put in ear plugs</a:t>
            </a:r>
            <a:r>
              <a:rPr lang="en-US" altLang="en-US" sz="1800">
                <a:solidFill>
                  <a:srgbClr val="000000"/>
                </a:solidFill>
              </a:rPr>
              <a:t>?</a:t>
            </a:r>
          </a:p>
        </p:txBody>
      </p:sp>
      <p:pic>
        <p:nvPicPr>
          <p:cNvPr id="214021" name="Picture 2" descr="http://media.indiatimes.in/media/content/2012/Oct/noisy_paradise-getty_1351277115_540x540.jpg" title="Photo - a man pushing in fingers into his ea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613" y="3629025"/>
            <a:ext cx="5518150" cy="3659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4022" name="Picture 6" descr="http://rurelevant.com/wp-content/uploads/2010/02/no-sign.png" title="Red NO symb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2950" y="3629025"/>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r>
              <a:rPr lang="en-US" altLang="en-US" sz="3600" b="1" dirty="0" smtClean="0">
                <a:solidFill>
                  <a:schemeClr val="tx1"/>
                </a:solidFill>
              </a:rPr>
              <a:t>DEMONSTRATION </a:t>
            </a:r>
          </a:p>
        </p:txBody>
      </p:sp>
      <p:sp>
        <p:nvSpPr>
          <p:cNvPr id="216067" name="Slide Number Placeholder 2"/>
          <p:cNvSpPr>
            <a:spLocks noGrp="1"/>
          </p:cNvSpPr>
          <p:nvPr>
            <p:ph type="sldNum" sz="quarter" idx="12"/>
          </p:nvPr>
        </p:nvSpPr>
        <p:spPr>
          <a:xfrm>
            <a:off x="5648325" y="8607425"/>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5EA81C95-D5B0-49E4-9E2C-BC0997F24DAB}" type="slidenum">
              <a:rPr lang="en-GB" altLang="en-US" sz="1400"/>
              <a:pPr algn="l">
                <a:spcBef>
                  <a:spcPct val="0"/>
                </a:spcBef>
                <a:buFontTx/>
                <a:buNone/>
              </a:pPr>
              <a:t>108</a:t>
            </a:fld>
            <a:endParaRPr lang="en-GB" altLang="en-US" sz="1400"/>
          </a:p>
        </p:txBody>
      </p:sp>
      <p:pic>
        <p:nvPicPr>
          <p:cNvPr id="216068" name="Picture 2" title="Photo - Man pulling his e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4550" y="3143250"/>
            <a:ext cx="5156200" cy="3867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r>
              <a:rPr lang="en-US" altLang="en-US" sz="3600" b="1" smtClean="0"/>
              <a:t>SECTION SUMMARIES</a:t>
            </a:r>
          </a:p>
        </p:txBody>
      </p:sp>
      <p:sp>
        <p:nvSpPr>
          <p:cNvPr id="218115" name="Slide Number Placeholder 2"/>
          <p:cNvSpPr>
            <a:spLocks noGrp="1"/>
          </p:cNvSpPr>
          <p:nvPr>
            <p:ph type="sldNum" sz="quarter" idx="12"/>
          </p:nvPr>
        </p:nvSpPr>
        <p:spPr>
          <a:xfrm>
            <a:off x="58674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789A7450-218C-40E3-9DBC-185671102308}" type="slidenum">
              <a:rPr lang="en-GB" altLang="en-US" sz="1400"/>
              <a:pPr algn="l">
                <a:spcBef>
                  <a:spcPct val="0"/>
                </a:spcBef>
                <a:buFontTx/>
                <a:buNone/>
              </a:pPr>
              <a:t>109</a:t>
            </a:fld>
            <a:endParaRPr lang="en-GB" altLang="en-US" sz="1400"/>
          </a:p>
        </p:txBody>
      </p:sp>
      <p:sp>
        <p:nvSpPr>
          <p:cNvPr id="218143" name="TextBox 5"/>
          <p:cNvSpPr txBox="1">
            <a:spLocks noChangeArrowheads="1"/>
          </p:cNvSpPr>
          <p:nvPr/>
        </p:nvSpPr>
        <p:spPr bwMode="auto">
          <a:xfrm>
            <a:off x="557213" y="1905000"/>
            <a:ext cx="5805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b="1">
                <a:solidFill>
                  <a:schemeClr val="tx2"/>
                </a:solidFill>
              </a:rPr>
              <a:t>Draw a Line From the Type of Eye Protection </a:t>
            </a:r>
          </a:p>
          <a:p>
            <a:pPr algn="ctr" eaLnBrk="1" hangingPunct="1">
              <a:spcBef>
                <a:spcPct val="0"/>
              </a:spcBef>
              <a:buFontTx/>
              <a:buNone/>
            </a:pPr>
            <a:r>
              <a:rPr lang="en-US" altLang="en-US" sz="1800" b="1">
                <a:solidFill>
                  <a:schemeClr val="tx2"/>
                </a:solidFill>
              </a:rPr>
              <a:t>to the Key Feature It Possesses</a:t>
            </a: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C7AD5B3-51AA-4082-88B5-2388C673D3F3}" type="slidenum">
              <a:rPr lang="en-US" altLang="en-US" sz="1400"/>
              <a:pPr>
                <a:spcBef>
                  <a:spcPct val="0"/>
                </a:spcBef>
                <a:buFontTx/>
                <a:buNone/>
              </a:pPr>
              <a:t>11</a:t>
            </a:fld>
            <a:endParaRPr lang="en-US" altLang="en-US" sz="1400"/>
          </a:p>
        </p:txBody>
      </p:sp>
      <p:sp>
        <p:nvSpPr>
          <p:cNvPr id="27651" name="Rectangle 2"/>
          <p:cNvSpPr>
            <a:spLocks noGrp="1" noChangeArrowheads="1"/>
          </p:cNvSpPr>
          <p:nvPr>
            <p:ph type="title"/>
          </p:nvPr>
        </p:nvSpPr>
        <p:spPr/>
        <p:txBody>
          <a:bodyPr/>
          <a:lstStyle/>
          <a:p>
            <a:r>
              <a:rPr lang="en-US" altLang="en-US" sz="3600" b="1" smtClean="0"/>
              <a:t>TRAINER CHARACTERISTICS</a:t>
            </a:r>
          </a:p>
        </p:txBody>
      </p:sp>
      <p:sp>
        <p:nvSpPr>
          <p:cNvPr id="27652" name="Rectangle 3"/>
          <p:cNvSpPr>
            <a:spLocks noGrp="1" noChangeArrowheads="1"/>
          </p:cNvSpPr>
          <p:nvPr>
            <p:ph type="body" idx="1"/>
          </p:nvPr>
        </p:nvSpPr>
        <p:spPr/>
        <p:txBody>
          <a:bodyPr/>
          <a:lstStyle/>
          <a:p>
            <a:pPr>
              <a:lnSpc>
                <a:spcPct val="80000"/>
              </a:lnSpc>
            </a:pPr>
            <a:r>
              <a:rPr lang="en-US" altLang="en-US" sz="2400" smtClean="0"/>
              <a:t>Speaks clearly</a:t>
            </a:r>
          </a:p>
          <a:p>
            <a:pPr>
              <a:lnSpc>
                <a:spcPct val="80000"/>
              </a:lnSpc>
            </a:pPr>
            <a:r>
              <a:rPr lang="en-US" altLang="en-US" sz="2400" smtClean="0"/>
              <a:t>Organized</a:t>
            </a:r>
          </a:p>
          <a:p>
            <a:pPr>
              <a:lnSpc>
                <a:spcPct val="80000"/>
              </a:lnSpc>
            </a:pPr>
            <a:r>
              <a:rPr lang="en-US" altLang="en-US" sz="2400" smtClean="0"/>
              <a:t>Approachable </a:t>
            </a:r>
          </a:p>
          <a:p>
            <a:pPr>
              <a:lnSpc>
                <a:spcPct val="80000"/>
              </a:lnSpc>
            </a:pPr>
            <a:r>
              <a:rPr lang="en-US" altLang="en-US" sz="2400" smtClean="0"/>
              <a:t>Patient</a:t>
            </a:r>
          </a:p>
          <a:p>
            <a:pPr>
              <a:lnSpc>
                <a:spcPct val="80000"/>
              </a:lnSpc>
            </a:pPr>
            <a:r>
              <a:rPr lang="en-US" altLang="en-US" sz="2400" smtClean="0"/>
              <a:t>Uses a consistent approach</a:t>
            </a:r>
          </a:p>
          <a:p>
            <a:pPr>
              <a:lnSpc>
                <a:spcPct val="80000"/>
              </a:lnSpc>
            </a:pPr>
            <a:r>
              <a:rPr lang="en-US" altLang="en-US" sz="2400" smtClean="0"/>
              <a:t>Reads their participant(s)</a:t>
            </a:r>
          </a:p>
          <a:p>
            <a:pPr>
              <a:lnSpc>
                <a:spcPct val="80000"/>
              </a:lnSpc>
            </a:pPr>
            <a:r>
              <a:rPr lang="en-US" altLang="en-US" sz="2400" smtClean="0"/>
              <a:t>Knowledgeable</a:t>
            </a:r>
          </a:p>
          <a:p>
            <a:pPr>
              <a:lnSpc>
                <a:spcPct val="80000"/>
              </a:lnSpc>
            </a:pPr>
            <a:r>
              <a:rPr lang="en-US" altLang="en-US" sz="2400" smtClean="0"/>
              <a:t>Confident</a:t>
            </a:r>
          </a:p>
          <a:p>
            <a:pPr>
              <a:lnSpc>
                <a:spcPct val="80000"/>
              </a:lnSpc>
            </a:pPr>
            <a:r>
              <a:rPr lang="en-US" altLang="en-US" sz="2400" smtClean="0"/>
              <a:t>Prepared</a:t>
            </a:r>
          </a:p>
          <a:p>
            <a:pPr>
              <a:lnSpc>
                <a:spcPct val="80000"/>
              </a:lnSpc>
            </a:pPr>
            <a:r>
              <a:rPr lang="en-US" altLang="en-US" sz="2400" smtClean="0"/>
              <a:t>Flexible</a:t>
            </a:r>
          </a:p>
          <a:p>
            <a:pPr>
              <a:lnSpc>
                <a:spcPct val="80000"/>
              </a:lnSpc>
            </a:pPr>
            <a:r>
              <a:rPr lang="en-US" altLang="en-US" sz="2400" smtClean="0"/>
              <a:t>Good Listener</a:t>
            </a:r>
          </a:p>
          <a:p>
            <a:pPr>
              <a:lnSpc>
                <a:spcPct val="80000"/>
              </a:lnSpc>
            </a:pPr>
            <a:r>
              <a:rPr lang="en-US" altLang="en-US" sz="2400" smtClean="0"/>
              <a:t>Doesn’t “downplay” task (this is easy)</a:t>
            </a:r>
          </a:p>
          <a:p>
            <a:pPr>
              <a:lnSpc>
                <a:spcPct val="80000"/>
              </a:lnSpc>
            </a:pPr>
            <a:r>
              <a:rPr lang="en-US" altLang="en-US" sz="2400" smtClean="0"/>
              <a:t>Has a positive attitude</a:t>
            </a:r>
          </a:p>
          <a:p>
            <a:pPr>
              <a:lnSpc>
                <a:spcPct val="80000"/>
              </a:lnSpc>
            </a:pPr>
            <a:r>
              <a:rPr lang="en-US" altLang="en-US" sz="2400" smtClean="0"/>
              <a:t>Makes others feel comfortable</a:t>
            </a:r>
          </a:p>
          <a:p>
            <a:pPr>
              <a:lnSpc>
                <a:spcPct val="80000"/>
              </a:lnSpc>
            </a:pPr>
            <a:r>
              <a:rPr lang="en-US" altLang="en-US" sz="2400" smtClean="0"/>
              <a:t>Gives positive feedback</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6"/>
          <p:cNvSpPr>
            <a:spLocks noGrp="1" noChangeArrowheads="1"/>
          </p:cNvSpPr>
          <p:nvPr>
            <p:ph type="sldNum" sz="quarter" idx="12"/>
          </p:nvPr>
        </p:nvSpPr>
        <p:spPr>
          <a:xfrm>
            <a:off x="4573588" y="8610600"/>
            <a:ext cx="1778000"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557213" indent="-214313">
              <a:spcBef>
                <a:spcPct val="20000"/>
              </a:spcBef>
              <a:buChar char="–"/>
              <a:defRPr sz="2800">
                <a:solidFill>
                  <a:schemeClr val="tx1"/>
                </a:solidFill>
                <a:latin typeface="Times New Roman" pitchFamily="18" charset="0"/>
              </a:defRPr>
            </a:lvl2pPr>
            <a:lvl3pPr marL="857250" indent="-171450">
              <a:spcBef>
                <a:spcPct val="20000"/>
              </a:spcBef>
              <a:buChar char="•"/>
              <a:defRPr sz="2400">
                <a:solidFill>
                  <a:schemeClr val="tx1"/>
                </a:solidFill>
                <a:latin typeface="Times New Roman" pitchFamily="18" charset="0"/>
              </a:defRPr>
            </a:lvl3pPr>
            <a:lvl4pPr marL="1200150" indent="-171450">
              <a:spcBef>
                <a:spcPct val="20000"/>
              </a:spcBef>
              <a:buChar char="–"/>
              <a:defRPr sz="2000">
                <a:solidFill>
                  <a:schemeClr val="tx1"/>
                </a:solidFill>
                <a:latin typeface="Times New Roman" pitchFamily="18" charset="0"/>
              </a:defRPr>
            </a:lvl4pPr>
            <a:lvl5pPr marL="1543050" indent="-171450">
              <a:spcBef>
                <a:spcPct val="20000"/>
              </a:spcBef>
              <a:buChar char="»"/>
              <a:defRPr sz="2000">
                <a:solidFill>
                  <a:schemeClr val="tx1"/>
                </a:solidFill>
                <a:latin typeface="Times New Roman" pitchFamily="18" charset="0"/>
              </a:defRPr>
            </a:lvl5pPr>
            <a:lvl6pPr marL="2000250" indent="-171450" eaLnBrk="0" fontAlgn="base" hangingPunct="0">
              <a:spcBef>
                <a:spcPct val="20000"/>
              </a:spcBef>
              <a:spcAft>
                <a:spcPct val="0"/>
              </a:spcAft>
              <a:buChar char="»"/>
              <a:defRPr sz="2000">
                <a:solidFill>
                  <a:schemeClr val="tx1"/>
                </a:solidFill>
                <a:latin typeface="Times New Roman" pitchFamily="18" charset="0"/>
              </a:defRPr>
            </a:lvl6pPr>
            <a:lvl7pPr marL="2457450" indent="-171450" eaLnBrk="0" fontAlgn="base" hangingPunct="0">
              <a:spcBef>
                <a:spcPct val="20000"/>
              </a:spcBef>
              <a:spcAft>
                <a:spcPct val="0"/>
              </a:spcAft>
              <a:buChar char="»"/>
              <a:defRPr sz="2000">
                <a:solidFill>
                  <a:schemeClr val="tx1"/>
                </a:solidFill>
                <a:latin typeface="Times New Roman" pitchFamily="18" charset="0"/>
              </a:defRPr>
            </a:lvl7pPr>
            <a:lvl8pPr marL="2914650" indent="-171450" eaLnBrk="0" fontAlgn="base" hangingPunct="0">
              <a:spcBef>
                <a:spcPct val="20000"/>
              </a:spcBef>
              <a:spcAft>
                <a:spcPct val="0"/>
              </a:spcAft>
              <a:buChar char="»"/>
              <a:defRPr sz="2000">
                <a:solidFill>
                  <a:schemeClr val="tx1"/>
                </a:solidFill>
                <a:latin typeface="Times New Roman" pitchFamily="18" charset="0"/>
              </a:defRPr>
            </a:lvl8pPr>
            <a:lvl9pPr marL="3371850" indent="-17145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14602E61-7A54-415C-9B5C-C8F5E9D4477B}" type="slidenum">
              <a:rPr lang="en-US" altLang="en-US" sz="1400">
                <a:latin typeface="Arial" pitchFamily="34" charset="0"/>
              </a:rPr>
              <a:pPr eaLnBrk="1" hangingPunct="1">
                <a:spcBef>
                  <a:spcPct val="0"/>
                </a:spcBef>
                <a:buFontTx/>
                <a:buNone/>
              </a:pPr>
              <a:t>110</a:t>
            </a:fld>
            <a:endParaRPr lang="en-US" altLang="en-US" sz="1400">
              <a:latin typeface="Arial" pitchFamily="34" charset="0"/>
            </a:endParaRPr>
          </a:p>
        </p:txBody>
      </p:sp>
      <p:sp>
        <p:nvSpPr>
          <p:cNvPr id="220163" name="Rectangle 2"/>
          <p:cNvSpPr>
            <a:spLocks noGrp="1" noChangeArrowheads="1"/>
          </p:cNvSpPr>
          <p:nvPr>
            <p:ph type="title" idx="4294967295"/>
          </p:nvPr>
        </p:nvSpPr>
        <p:spPr>
          <a:xfrm>
            <a:off x="528638" y="641350"/>
            <a:ext cx="5829300" cy="939800"/>
          </a:xfrm>
        </p:spPr>
        <p:txBody>
          <a:bodyPr anchor="b"/>
          <a:lstStyle/>
          <a:p>
            <a:r>
              <a:rPr lang="en-US" altLang="en-US" sz="3600" b="1" smtClean="0"/>
              <a:t>VIDEO EXERCISE</a:t>
            </a:r>
          </a:p>
        </p:txBody>
      </p:sp>
      <p:sp>
        <p:nvSpPr>
          <p:cNvPr id="220164" name="Rectangle 6"/>
          <p:cNvSpPr>
            <a:spLocks noChangeArrowheads="1"/>
          </p:cNvSpPr>
          <p:nvPr/>
        </p:nvSpPr>
        <p:spPr bwMode="auto">
          <a:xfrm>
            <a:off x="528638" y="2030413"/>
            <a:ext cx="582295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a:t>Step 1:  Watch the video</a:t>
            </a:r>
          </a:p>
          <a:p>
            <a:pPr>
              <a:spcBef>
                <a:spcPct val="0"/>
              </a:spcBef>
              <a:buFontTx/>
              <a:buNone/>
            </a:pPr>
            <a:endParaRPr lang="en-US" altLang="en-US" sz="1600"/>
          </a:p>
          <a:p>
            <a:pPr>
              <a:spcBef>
                <a:spcPct val="0"/>
              </a:spcBef>
              <a:buFontTx/>
              <a:buNone/>
            </a:pPr>
            <a:r>
              <a:rPr lang="en-US" altLang="en-US" sz="1600"/>
              <a:t>Step 2: Discuss with your team</a:t>
            </a:r>
          </a:p>
          <a:p>
            <a:pPr>
              <a:spcBef>
                <a:spcPct val="0"/>
              </a:spcBef>
              <a:buFontTx/>
              <a:buNone/>
            </a:pPr>
            <a:r>
              <a:rPr lang="en-US" altLang="en-US" sz="1600"/>
              <a:t>“what should have been done</a:t>
            </a:r>
          </a:p>
          <a:p>
            <a:pPr>
              <a:spcBef>
                <a:spcPct val="0"/>
              </a:spcBef>
              <a:buFontTx/>
              <a:buNone/>
            </a:pPr>
            <a:r>
              <a:rPr lang="en-US" altLang="en-US" sz="1600"/>
              <a:t>differently” and list below</a:t>
            </a:r>
          </a:p>
          <a:p>
            <a:pPr>
              <a:spcBef>
                <a:spcPct val="0"/>
              </a:spcBef>
              <a:buFontTx/>
              <a:buNone/>
            </a:pPr>
            <a:endParaRPr lang="en-US" altLang="en-US" sz="1600"/>
          </a:p>
          <a:p>
            <a:pPr>
              <a:spcBef>
                <a:spcPct val="0"/>
              </a:spcBef>
              <a:buFontTx/>
              <a:buNone/>
            </a:pPr>
            <a:r>
              <a:rPr lang="en-US" altLang="en-US" sz="1600"/>
              <a:t>Step 3:  Be prepared to share</a:t>
            </a:r>
          </a:p>
          <a:p>
            <a:pPr>
              <a:spcBef>
                <a:spcPct val="0"/>
              </a:spcBef>
              <a:buFontTx/>
              <a:buNone/>
            </a:pPr>
            <a:r>
              <a:rPr lang="en-US" altLang="en-US" sz="1600"/>
              <a:t>your list with the class</a:t>
            </a:r>
          </a:p>
          <a:p>
            <a:pPr>
              <a:spcBef>
                <a:spcPct val="0"/>
              </a:spcBef>
              <a:buFontTx/>
              <a:buNone/>
            </a:pPr>
            <a:endParaRPr lang="en-US" altLang="en-US" sz="1500"/>
          </a:p>
          <a:p>
            <a:pPr>
              <a:lnSpc>
                <a:spcPct val="150000"/>
              </a:lnSpc>
              <a:spcBef>
                <a:spcPct val="0"/>
              </a:spcBef>
              <a:buFontTx/>
              <a:buNone/>
            </a:pPr>
            <a:r>
              <a:rPr lang="en-US" altLang="en-US" sz="18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220165" name="Picture 3" descr="MPj04310140000[1]">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3300" y="2057400"/>
            <a:ext cx="2657475" cy="176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2"/>
          <p:cNvSpPr>
            <a:spLocks noGrp="1"/>
          </p:cNvSpPr>
          <p:nvPr>
            <p:ph idx="1"/>
          </p:nvPr>
        </p:nvSpPr>
        <p:spPr>
          <a:xfrm>
            <a:off x="514350" y="1600200"/>
            <a:ext cx="5829300" cy="6781800"/>
          </a:xfrm>
        </p:spPr>
        <p:txBody>
          <a:bodyPr/>
          <a:lstStyle/>
          <a:p>
            <a:r>
              <a:rPr lang="en-US" altLang="en-US" smtClean="0"/>
              <a:t>When structuring a game or activity, assume the training participants have no idea what you are talking about (See Rule of Thumb One!).</a:t>
            </a:r>
          </a:p>
        </p:txBody>
      </p:sp>
      <p:sp>
        <p:nvSpPr>
          <p:cNvPr id="222211" name="Slide Number Placeholder 3"/>
          <p:cNvSpPr>
            <a:spLocks noGrp="1"/>
          </p:cNvSpPr>
          <p:nvPr>
            <p:ph type="sldNum" sz="quarter" idx="11"/>
          </p:nvPr>
        </p:nvSpPr>
        <p:spPr>
          <a:xfrm>
            <a:off x="5867400" y="8594725"/>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60B3330D-DB5C-4B89-A3A7-0C75CE55138D}" type="slidenum">
              <a:rPr lang="en-GB" altLang="en-US" sz="1400"/>
              <a:pPr algn="l">
                <a:spcBef>
                  <a:spcPct val="0"/>
                </a:spcBef>
                <a:buFontTx/>
                <a:buNone/>
              </a:pPr>
              <a:t>111</a:t>
            </a:fld>
            <a:endParaRPr lang="en-GB" altLang="en-US" sz="1400"/>
          </a:p>
        </p:txBody>
      </p:sp>
      <p:pic>
        <p:nvPicPr>
          <p:cNvPr id="222212"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875" y="4200525"/>
            <a:ext cx="15811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3"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2775" y="4314825"/>
            <a:ext cx="15811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4"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175" y="4314825"/>
            <a:ext cx="15811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5"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3738" y="4322763"/>
            <a:ext cx="157956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6"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4550" y="4322763"/>
            <a:ext cx="158115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7" name="Title 1"/>
          <p:cNvSpPr>
            <a:spLocks noGrp="1"/>
          </p:cNvSpPr>
          <p:nvPr>
            <p:ph type="title"/>
          </p:nvPr>
        </p:nvSpPr>
        <p:spPr>
          <a:xfrm>
            <a:off x="457200" y="530225"/>
            <a:ext cx="5829300" cy="939800"/>
          </a:xfrm>
        </p:spPr>
        <p:txBody>
          <a:bodyPr/>
          <a:lstStyle/>
          <a:p>
            <a:r>
              <a:rPr lang="en-US" altLang="en-US" sz="3600" b="1" smtClean="0"/>
              <a:t>RULE OF THUMB FOUR</a:t>
            </a:r>
          </a:p>
        </p:txBody>
      </p:sp>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3"/>
          <p:cNvSpPr>
            <a:spLocks noGrp="1" noChangeArrowheads="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557213" indent="-214313">
              <a:spcBef>
                <a:spcPct val="20000"/>
              </a:spcBef>
              <a:buChar char="–"/>
              <a:defRPr sz="2800">
                <a:solidFill>
                  <a:schemeClr val="tx1"/>
                </a:solidFill>
                <a:latin typeface="Times New Roman" pitchFamily="18" charset="0"/>
              </a:defRPr>
            </a:lvl2pPr>
            <a:lvl3pPr marL="857250" indent="-171450">
              <a:spcBef>
                <a:spcPct val="20000"/>
              </a:spcBef>
              <a:buChar char="•"/>
              <a:defRPr sz="2400">
                <a:solidFill>
                  <a:schemeClr val="tx1"/>
                </a:solidFill>
                <a:latin typeface="Times New Roman" pitchFamily="18" charset="0"/>
              </a:defRPr>
            </a:lvl3pPr>
            <a:lvl4pPr marL="1200150" indent="-171450">
              <a:spcBef>
                <a:spcPct val="20000"/>
              </a:spcBef>
              <a:buChar char="–"/>
              <a:defRPr sz="2000">
                <a:solidFill>
                  <a:schemeClr val="tx1"/>
                </a:solidFill>
                <a:latin typeface="Times New Roman" pitchFamily="18" charset="0"/>
              </a:defRPr>
            </a:lvl4pPr>
            <a:lvl5pPr marL="1543050" indent="-171450">
              <a:spcBef>
                <a:spcPct val="20000"/>
              </a:spcBef>
              <a:buChar char="»"/>
              <a:defRPr sz="2000">
                <a:solidFill>
                  <a:schemeClr val="tx1"/>
                </a:solidFill>
                <a:latin typeface="Times New Roman" pitchFamily="18" charset="0"/>
              </a:defRPr>
            </a:lvl5pPr>
            <a:lvl6pPr marL="2000250" indent="-171450" eaLnBrk="0" fontAlgn="base" hangingPunct="0">
              <a:spcBef>
                <a:spcPct val="20000"/>
              </a:spcBef>
              <a:spcAft>
                <a:spcPct val="0"/>
              </a:spcAft>
              <a:buChar char="»"/>
              <a:defRPr sz="2000">
                <a:solidFill>
                  <a:schemeClr val="tx1"/>
                </a:solidFill>
                <a:latin typeface="Times New Roman" pitchFamily="18" charset="0"/>
              </a:defRPr>
            </a:lvl6pPr>
            <a:lvl7pPr marL="2457450" indent="-171450" eaLnBrk="0" fontAlgn="base" hangingPunct="0">
              <a:spcBef>
                <a:spcPct val="20000"/>
              </a:spcBef>
              <a:spcAft>
                <a:spcPct val="0"/>
              </a:spcAft>
              <a:buChar char="»"/>
              <a:defRPr sz="2000">
                <a:solidFill>
                  <a:schemeClr val="tx1"/>
                </a:solidFill>
                <a:latin typeface="Times New Roman" pitchFamily="18" charset="0"/>
              </a:defRPr>
            </a:lvl7pPr>
            <a:lvl8pPr marL="2914650" indent="-171450" eaLnBrk="0" fontAlgn="base" hangingPunct="0">
              <a:spcBef>
                <a:spcPct val="20000"/>
              </a:spcBef>
              <a:spcAft>
                <a:spcPct val="0"/>
              </a:spcAft>
              <a:buChar char="»"/>
              <a:defRPr sz="2000">
                <a:solidFill>
                  <a:schemeClr val="tx1"/>
                </a:solidFill>
                <a:latin typeface="Times New Roman" pitchFamily="18" charset="0"/>
              </a:defRPr>
            </a:lvl8pPr>
            <a:lvl9pPr marL="3371850" indent="-171450" eaLnBrk="0" fontAlgn="base" hangingPunct="0">
              <a:spcBef>
                <a:spcPct val="20000"/>
              </a:spcBef>
              <a:spcAft>
                <a:spcPct val="0"/>
              </a:spcAft>
              <a:buChar char="»"/>
              <a:defRPr sz="2000">
                <a:solidFill>
                  <a:schemeClr val="tx1"/>
                </a:solidFill>
                <a:latin typeface="Times New Roman" pitchFamily="18" charset="0"/>
              </a:defRPr>
            </a:lvl9pPr>
          </a:lstStyle>
          <a:p>
            <a:pPr algn="l" eaLnBrk="1" hangingPunct="1">
              <a:spcBef>
                <a:spcPct val="0"/>
              </a:spcBef>
              <a:buFontTx/>
              <a:buNone/>
            </a:pPr>
            <a:fld id="{18ED51A1-8B77-4236-8F1F-E06C445874CD}" type="slidenum">
              <a:rPr lang="en-GB" altLang="en-US" sz="1400">
                <a:latin typeface="Arial" pitchFamily="34" charset="0"/>
              </a:rPr>
              <a:pPr algn="l" eaLnBrk="1" hangingPunct="1">
                <a:spcBef>
                  <a:spcPct val="0"/>
                </a:spcBef>
                <a:buFontTx/>
                <a:buNone/>
              </a:pPr>
              <a:t>112</a:t>
            </a:fld>
            <a:endParaRPr lang="en-GB" altLang="en-US" sz="1400">
              <a:latin typeface="Arial" pitchFamily="34" charset="0"/>
            </a:endParaRPr>
          </a:p>
        </p:txBody>
      </p:sp>
      <p:sp>
        <p:nvSpPr>
          <p:cNvPr id="4100" name="Rectangle 13"/>
          <p:cNvSpPr>
            <a:spLocks noGrp="1" noChangeArrowheads="1"/>
          </p:cNvSpPr>
          <p:nvPr>
            <p:ph type="subTitle" idx="4294967295"/>
          </p:nvPr>
        </p:nvSpPr>
        <p:spPr>
          <a:xfrm>
            <a:off x="0" y="1512888"/>
            <a:ext cx="5886450" cy="5845175"/>
          </a:xfrm>
        </p:spPr>
        <p:txBody>
          <a:bodyPr/>
          <a:lstStyle/>
          <a:p>
            <a:pPr marL="257175" indent="-257175" eaLnBrk="1" hangingPunct="1">
              <a:buFont typeface="Arial" pitchFamily="34" charset="0"/>
              <a:buChar char="•"/>
              <a:defRPr/>
            </a:pPr>
            <a:endParaRPr lang="en-US" sz="1800" b="1" dirty="0"/>
          </a:p>
          <a:p>
            <a:pPr eaLnBrk="1" hangingPunct="1">
              <a:defRPr/>
            </a:pPr>
            <a:endParaRPr lang="en-US" sz="1800" b="1" dirty="0"/>
          </a:p>
          <a:p>
            <a:pPr marL="814388" lvl="1" indent="-257175" algn="l" eaLnBrk="1" hangingPunct="1">
              <a:buFont typeface="Arial" pitchFamily="34" charset="0"/>
              <a:buChar char="•"/>
              <a:defRPr/>
            </a:pPr>
            <a:r>
              <a:rPr lang="en-US" dirty="0"/>
              <a:t>Stump the Class</a:t>
            </a:r>
          </a:p>
          <a:p>
            <a:pPr marL="814388" lvl="1" indent="-257175" algn="l" eaLnBrk="1" hangingPunct="1">
              <a:buFont typeface="Arial" pitchFamily="34" charset="0"/>
              <a:buChar char="•"/>
              <a:defRPr/>
            </a:pPr>
            <a:endParaRPr lang="en-US" dirty="0"/>
          </a:p>
          <a:p>
            <a:pPr marL="814388" lvl="1" indent="-257175" algn="l" eaLnBrk="1" hangingPunct="1">
              <a:buFont typeface="Arial" pitchFamily="34" charset="0"/>
              <a:buChar char="•"/>
              <a:defRPr/>
            </a:pPr>
            <a:r>
              <a:rPr lang="en-US" dirty="0"/>
              <a:t>Jeopardy</a:t>
            </a:r>
          </a:p>
          <a:p>
            <a:pPr marL="814388" lvl="1" indent="-257175" algn="l" eaLnBrk="1" hangingPunct="1">
              <a:buFont typeface="Arial" pitchFamily="34" charset="0"/>
              <a:buChar char="•"/>
              <a:defRPr/>
            </a:pPr>
            <a:endParaRPr lang="en-US" dirty="0"/>
          </a:p>
          <a:p>
            <a:pPr marL="814388" lvl="1" indent="-257175" algn="l" eaLnBrk="1" hangingPunct="1">
              <a:buFont typeface="Arial" pitchFamily="34" charset="0"/>
              <a:buChar char="•"/>
              <a:defRPr/>
            </a:pPr>
            <a:r>
              <a:rPr lang="en-US" dirty="0"/>
              <a:t>Hangman</a:t>
            </a:r>
          </a:p>
          <a:p>
            <a:pPr marL="814388" lvl="1" indent="-257175" algn="l" eaLnBrk="1" hangingPunct="1">
              <a:buFont typeface="Arial" pitchFamily="34" charset="0"/>
              <a:buChar char="•"/>
              <a:defRPr/>
            </a:pPr>
            <a:endParaRPr lang="en-US" dirty="0"/>
          </a:p>
          <a:p>
            <a:pPr marL="814388" lvl="1" indent="-257175" algn="l" eaLnBrk="1" hangingPunct="1">
              <a:buFont typeface="Arial" pitchFamily="34" charset="0"/>
              <a:buChar char="•"/>
              <a:defRPr/>
            </a:pPr>
            <a:r>
              <a:rPr lang="en-US" dirty="0"/>
              <a:t>Put-In-Order</a:t>
            </a:r>
          </a:p>
          <a:p>
            <a:pPr eaLnBrk="1" hangingPunct="1">
              <a:lnSpc>
                <a:spcPct val="90000"/>
              </a:lnSpc>
              <a:defRPr/>
            </a:pPr>
            <a:endParaRPr lang="en-US" sz="2800" dirty="0"/>
          </a:p>
          <a:p>
            <a:pPr eaLnBrk="1" hangingPunct="1">
              <a:lnSpc>
                <a:spcPct val="90000"/>
              </a:lnSpc>
              <a:defRPr/>
            </a:pPr>
            <a:endParaRPr lang="en-US" sz="2800" dirty="0"/>
          </a:p>
        </p:txBody>
      </p:sp>
      <p:pic>
        <p:nvPicPr>
          <p:cNvPr id="224261" name="Picture 2" title="Cartoon - hangma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46475" y="2841625"/>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631825" y="914400"/>
            <a:ext cx="5829300" cy="939800"/>
          </a:xfrm>
        </p:spPr>
        <p:txBody>
          <a:bodyPr/>
          <a:lstStyle/>
          <a:p>
            <a:r>
              <a:rPr lang="en-US" sz="3600" b="1" dirty="0" smtClean="0"/>
              <a:t>GAMES</a:t>
            </a:r>
            <a:endParaRPr lang="en-US" sz="3600" b="1" dirty="0"/>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p:txBody>
          <a:bodyPr/>
          <a:lstStyle/>
          <a:p>
            <a:r>
              <a:rPr lang="en-US" altLang="en-US" sz="3600" b="1" dirty="0" smtClean="0"/>
              <a:t>STUMP THE CLASS</a:t>
            </a:r>
          </a:p>
        </p:txBody>
      </p:sp>
      <p:sp>
        <p:nvSpPr>
          <p:cNvPr id="3" name="Content Placeholder 2"/>
          <p:cNvSpPr>
            <a:spLocks noGrp="1"/>
          </p:cNvSpPr>
          <p:nvPr>
            <p:ph idx="1"/>
          </p:nvPr>
        </p:nvSpPr>
        <p:spPr>
          <a:xfrm>
            <a:off x="457200" y="1905000"/>
            <a:ext cx="5905500" cy="6248400"/>
          </a:xfrm>
        </p:spPr>
        <p:txBody>
          <a:bodyPr/>
          <a:lstStyle/>
          <a:p>
            <a:pPr marL="0" indent="0" eaLnBrk="1" hangingPunct="1">
              <a:buFontTx/>
              <a:buNone/>
              <a:defRPr/>
            </a:pPr>
            <a:r>
              <a:rPr lang="en-US" sz="2400" dirty="0" smtClean="0"/>
              <a:t>With </a:t>
            </a:r>
            <a:r>
              <a:rPr lang="en-US" sz="2400" dirty="0"/>
              <a:t>a partner, write </a:t>
            </a:r>
            <a:r>
              <a:rPr lang="en-US" sz="2400" dirty="0" smtClean="0"/>
              <a:t>a </a:t>
            </a:r>
            <a:r>
              <a:rPr lang="en-US" sz="2400" dirty="0"/>
              <a:t>questions from this </a:t>
            </a:r>
            <a:r>
              <a:rPr lang="en-US" sz="2400" dirty="0" smtClean="0"/>
              <a:t>     section (Training Methods) </a:t>
            </a:r>
            <a:r>
              <a:rPr lang="en-US" sz="2400" dirty="0"/>
              <a:t>that you believe the rest of the class will be challenged in answering correctly. (Questions must be reasonable!  If your instructor can’t answer, it doesn’t count</a:t>
            </a:r>
            <a:r>
              <a:rPr lang="en-US" sz="2400" dirty="0" smtClean="0"/>
              <a:t>!)</a:t>
            </a:r>
          </a:p>
          <a:p>
            <a:pPr marL="0" indent="0" eaLnBrk="1" hangingPunct="1">
              <a:buFontTx/>
              <a:buNone/>
              <a:defRPr/>
            </a:pPr>
            <a:endParaRPr lang="en-US" sz="2400" dirty="0"/>
          </a:p>
          <a:p>
            <a:pPr marL="0" indent="0">
              <a:lnSpc>
                <a:spcPct val="150000"/>
              </a:lnSpc>
              <a:buFontTx/>
              <a:buNone/>
              <a:defRPr/>
            </a:pPr>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defRPr/>
            </a:pPr>
            <a:endParaRPr lang="en-US" sz="1600" dirty="0"/>
          </a:p>
          <a:p>
            <a:pPr>
              <a:defRPr/>
            </a:pPr>
            <a:endParaRPr lang="en-US" sz="1600" dirty="0"/>
          </a:p>
          <a:p>
            <a:pPr>
              <a:defRPr/>
            </a:pPr>
            <a:endParaRPr lang="en-US" sz="900" dirty="0"/>
          </a:p>
        </p:txBody>
      </p:sp>
      <p:sp>
        <p:nvSpPr>
          <p:cNvPr id="226308" name="Slide Number Placeholder 3"/>
          <p:cNvSpPr>
            <a:spLocks noGrp="1"/>
          </p:cNvSpPr>
          <p:nvPr>
            <p:ph type="sldNum" sz="quarter" idx="11"/>
          </p:nvPr>
        </p:nvSpPr>
        <p:spPr>
          <a:xfrm>
            <a:off x="58674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D08262FF-5355-4025-9420-5FC5EDA8458F}" type="slidenum">
              <a:rPr lang="en-GB" altLang="en-US" sz="1400"/>
              <a:pPr algn="l">
                <a:spcBef>
                  <a:spcPct val="0"/>
                </a:spcBef>
                <a:buFontTx/>
                <a:buNone/>
              </a:pPr>
              <a:t>113</a:t>
            </a:fld>
            <a:endParaRPr lang="en-GB" altLang="en-US" sz="1400"/>
          </a:p>
        </p:txBody>
      </p:sp>
    </p:spTree>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2"/>
          <p:cNvSpPr>
            <a:spLocks noGrp="1" noChangeArrowheads="1"/>
          </p:cNvSpPr>
          <p:nvPr>
            <p:ph type="body" idx="1"/>
          </p:nvPr>
        </p:nvSpPr>
        <p:spPr>
          <a:xfrm>
            <a:off x="285750" y="2057400"/>
            <a:ext cx="6286500" cy="4229100"/>
          </a:xfrm>
        </p:spPr>
        <p:txBody>
          <a:bodyPr/>
          <a:lstStyle/>
          <a:p>
            <a:pPr>
              <a:buFontTx/>
              <a:buNone/>
            </a:pPr>
            <a:r>
              <a:rPr lang="en-US" altLang="en-US" sz="4000" smtClean="0"/>
              <a:t>s _ _ _ _   s _ _ _ _   </a:t>
            </a:r>
            <a:r>
              <a:rPr lang="en-US" altLang="en-US" sz="2800" smtClean="0"/>
              <a:t>R</a:t>
            </a:r>
            <a:r>
              <a:rPr lang="en-US" altLang="en-US" sz="4000" smtClean="0"/>
              <a:t> _ _ _ </a:t>
            </a:r>
          </a:p>
          <a:p>
            <a:pPr>
              <a:buFontTx/>
              <a:buNone/>
            </a:pPr>
            <a:endParaRPr lang="en-US" altLang="en-US" sz="1800" smtClean="0"/>
          </a:p>
          <a:p>
            <a:pPr>
              <a:buFontTx/>
              <a:buNone/>
            </a:pPr>
            <a:endParaRPr lang="en-US" altLang="en-US" sz="1800" smtClean="0"/>
          </a:p>
          <a:p>
            <a:pPr algn="ctr">
              <a:buFontTx/>
              <a:buNone/>
            </a:pPr>
            <a:r>
              <a:rPr lang="en-US" altLang="en-US" sz="2400" smtClean="0"/>
              <a:t>The three words above a “rule of thumb”. When you are ready to solve please raise your hand, </a:t>
            </a:r>
          </a:p>
          <a:p>
            <a:pPr algn="ctr">
              <a:buFontTx/>
              <a:buNone/>
            </a:pPr>
            <a:r>
              <a:rPr lang="en-US" altLang="en-US" sz="2400" smtClean="0"/>
              <a:t>discuss with your team, give the answer and an explanation.</a:t>
            </a:r>
          </a:p>
          <a:p>
            <a:pPr lvl="1">
              <a:buFontTx/>
              <a:buNone/>
            </a:pPr>
            <a:endParaRPr lang="en-US" altLang="en-US" sz="1500" smtClean="0"/>
          </a:p>
        </p:txBody>
      </p:sp>
      <p:sp>
        <p:nvSpPr>
          <p:cNvPr id="228355" name="Slide Number Placeholder 1"/>
          <p:cNvSpPr>
            <a:spLocks noGrp="1"/>
          </p:cNvSpPr>
          <p:nvPr>
            <p:ph type="sldNum" sz="quarter" idx="11"/>
          </p:nvPr>
        </p:nvSpPr>
        <p:spPr>
          <a:xfrm>
            <a:off x="4733925" y="8686800"/>
            <a:ext cx="1763713" cy="219075"/>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2CAD146-A327-4AA3-888E-5260EAFBFF82}" type="slidenum">
              <a:rPr lang="en-US" altLang="en-US" sz="1400"/>
              <a:pPr>
                <a:spcBef>
                  <a:spcPct val="0"/>
                </a:spcBef>
                <a:buFontTx/>
                <a:buNone/>
              </a:pPr>
              <a:t>114</a:t>
            </a:fld>
            <a:endParaRPr lang="en-US" altLang="en-US" sz="1400"/>
          </a:p>
        </p:txBody>
      </p:sp>
      <p:pic>
        <p:nvPicPr>
          <p:cNvPr id="228356" name="Picture 2" title="cartoon - hangm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5513388"/>
            <a:ext cx="14287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357" name="Title 1"/>
          <p:cNvSpPr>
            <a:spLocks noGrp="1"/>
          </p:cNvSpPr>
          <p:nvPr>
            <p:ph type="title"/>
          </p:nvPr>
        </p:nvSpPr>
        <p:spPr/>
        <p:txBody>
          <a:bodyPr/>
          <a:lstStyle/>
          <a:p>
            <a:r>
              <a:rPr lang="en-US" altLang="en-US" sz="3600" b="1" smtClean="0"/>
              <a:t>HANGMAN</a:t>
            </a:r>
          </a:p>
        </p:txBody>
      </p:sp>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3E95FDB4-37AD-4955-B9AB-BC472C39FCCD}" type="slidenum">
              <a:rPr lang="en-GB" altLang="en-US" sz="1400"/>
              <a:pPr algn="l">
                <a:spcBef>
                  <a:spcPct val="0"/>
                </a:spcBef>
                <a:buFontTx/>
                <a:buNone/>
              </a:pPr>
              <a:t>115</a:t>
            </a:fld>
            <a:endParaRPr lang="en-GB" altLang="en-US" sz="1400"/>
          </a:p>
        </p:txBody>
      </p:sp>
      <p:sp>
        <p:nvSpPr>
          <p:cNvPr id="3" name="Content Placeholder 2"/>
          <p:cNvSpPr>
            <a:spLocks noGrp="1"/>
          </p:cNvSpPr>
          <p:nvPr>
            <p:ph idx="4294967295"/>
          </p:nvPr>
        </p:nvSpPr>
        <p:spPr>
          <a:xfrm>
            <a:off x="304800" y="1524000"/>
            <a:ext cx="5829300" cy="6680200"/>
          </a:xfrm>
        </p:spPr>
        <p:txBody>
          <a:bodyPr/>
          <a:lstStyle/>
          <a:p>
            <a:pPr>
              <a:defRPr/>
            </a:pPr>
            <a:endParaRPr lang="en-US" sz="1400" b="1" dirty="0"/>
          </a:p>
          <a:p>
            <a:pPr>
              <a:defRPr/>
            </a:pPr>
            <a:r>
              <a:rPr lang="en-US" sz="2000" b="1" dirty="0"/>
              <a:t>Number the steps below in the correct order.  Put the number 1 in the box in front of the first step, the number 2 in the box in front of the second step and so on.</a:t>
            </a:r>
          </a:p>
          <a:p>
            <a:pPr>
              <a:defRPr/>
            </a:pPr>
            <a:endParaRPr lang="en-US" sz="1400" b="1" dirty="0"/>
          </a:p>
          <a:p>
            <a:pPr marL="228600" indent="-228600">
              <a:buFont typeface="Wingdings 2" pitchFamily="18" charset="2"/>
              <a:buChar char=""/>
              <a:defRPr/>
            </a:pPr>
            <a:r>
              <a:rPr lang="en-US" sz="1400" dirty="0"/>
              <a:t>The RA shall review accuracy of proposed tag out and sign block 10 of the TORS sheet (Tag-out record sheet).</a:t>
            </a:r>
          </a:p>
          <a:p>
            <a:pPr marL="228600" indent="-228600">
              <a:buFont typeface="Wingdings 2" pitchFamily="18" charset="2"/>
              <a:buChar char=""/>
              <a:defRPr/>
            </a:pPr>
            <a:r>
              <a:rPr lang="en-US" sz="1400" dirty="0"/>
              <a:t> The RA and the Watch / Duty Officer will sign block 14 of the WAF form once the system and or component has been verified to have been drained / de-energized / depressurized and cooled down when working with steam.  </a:t>
            </a:r>
          </a:p>
          <a:p>
            <a:pPr marL="228600" indent="-228600">
              <a:buFont typeface="Wingdings 2" pitchFamily="18" charset="2"/>
              <a:buChar char=""/>
              <a:defRPr/>
            </a:pPr>
            <a:r>
              <a:rPr lang="en-US" sz="1400" dirty="0"/>
              <a:t>The ships Engineering Duty Officer will authorize the tag outs for engineering related systems.</a:t>
            </a:r>
          </a:p>
          <a:p>
            <a:pPr marL="228600" indent="-228600">
              <a:buFont typeface="Wingdings 2" pitchFamily="18" charset="2"/>
              <a:buChar char=""/>
              <a:defRPr/>
            </a:pPr>
            <a:r>
              <a:rPr lang="en-US" sz="1400" dirty="0"/>
              <a:t>Ship will prepare tags based on the WAF.</a:t>
            </a:r>
          </a:p>
          <a:p>
            <a:pPr marL="228600" indent="-228600">
              <a:buFont typeface="Wingdings 2" pitchFamily="18" charset="2"/>
              <a:buChar char=""/>
              <a:defRPr/>
            </a:pPr>
            <a:r>
              <a:rPr lang="en-US" sz="1400" dirty="0"/>
              <a:t>The RA shall conduct an independent review for the validation and accuracy of the tags, print name, badge, and company and sign block 7 of the hung tag and initial block 18b of the TORS.</a:t>
            </a:r>
          </a:p>
          <a:p>
            <a:pPr marL="228600" indent="-228600">
              <a:buFont typeface="Wingdings 2" pitchFamily="18" charset="2"/>
              <a:buChar char=""/>
              <a:defRPr/>
            </a:pPr>
            <a:r>
              <a:rPr lang="en-US" sz="1400" dirty="0"/>
              <a:t>Tags will be hung by the ships force representative first signer (Authorizing Officer).</a:t>
            </a:r>
          </a:p>
          <a:p>
            <a:pPr marL="228600" indent="-228600">
              <a:buFont typeface="Wingdings 2" pitchFamily="18" charset="2"/>
              <a:buChar char=""/>
              <a:defRPr/>
            </a:pPr>
            <a:r>
              <a:rPr lang="en-US" sz="1400" dirty="0"/>
              <a:t>A second qualified ships force representative shall conduct an independent review and sign tag.</a:t>
            </a:r>
          </a:p>
          <a:p>
            <a:pPr marL="228600" indent="-228600">
              <a:buFont typeface="Wingdings 2" pitchFamily="18" charset="2"/>
              <a:buChar char=""/>
              <a:defRPr/>
            </a:pPr>
            <a:r>
              <a:rPr lang="en-US" sz="1400" dirty="0"/>
              <a:t>The RA will have the Watch / Duty Officer Sign block 13 of the WAF form after verification of tags has been completed by the RA.</a:t>
            </a:r>
          </a:p>
          <a:p>
            <a:pPr marL="228600" indent="-228600">
              <a:buFont typeface="Wingdings 2" pitchFamily="18" charset="2"/>
              <a:buChar char=""/>
              <a:defRPr/>
            </a:pPr>
            <a:r>
              <a:rPr lang="en-US" sz="1400" dirty="0"/>
              <a:t>The ships Combat System Officer of the Watch will authorize tag outs for combat related systems.</a:t>
            </a:r>
          </a:p>
          <a:p>
            <a:pPr>
              <a:defRPr/>
            </a:pPr>
            <a:endParaRPr lang="en-US" sz="1400" dirty="0"/>
          </a:p>
        </p:txBody>
      </p:sp>
      <p:sp>
        <p:nvSpPr>
          <p:cNvPr id="2" name="Title 1"/>
          <p:cNvSpPr>
            <a:spLocks noGrp="1"/>
          </p:cNvSpPr>
          <p:nvPr>
            <p:ph type="title"/>
          </p:nvPr>
        </p:nvSpPr>
        <p:spPr>
          <a:xfrm>
            <a:off x="381000" y="838200"/>
            <a:ext cx="5829300" cy="939800"/>
          </a:xfrm>
        </p:spPr>
        <p:txBody>
          <a:bodyPr/>
          <a:lstStyle/>
          <a:p>
            <a:pPr lvl="0">
              <a:defRPr/>
            </a:pPr>
            <a:r>
              <a:rPr lang="en-US" sz="3600" b="1" dirty="0" smtClean="0">
                <a:solidFill>
                  <a:srgbClr val="000000"/>
                </a:solidFill>
                <a:latin typeface="Times New Roman" pitchFamily="18" charset="0"/>
                <a:ea typeface="+mn-ea"/>
                <a:cs typeface="Arial" pitchFamily="34" charset="0"/>
              </a:rPr>
              <a:t>PUT-IN-ORDER</a:t>
            </a:r>
            <a:endParaRPr lang="en-US" dirty="0"/>
          </a:p>
        </p:txBody>
      </p:sp>
    </p:spTree>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9BC19E37-7CCE-4A14-99C2-FE96AF08AB78}" type="slidenum">
              <a:rPr lang="en-GB" altLang="en-US" sz="1400"/>
              <a:pPr algn="l">
                <a:spcBef>
                  <a:spcPct val="0"/>
                </a:spcBef>
                <a:buFontTx/>
                <a:buNone/>
              </a:pPr>
              <a:t>116</a:t>
            </a:fld>
            <a:endParaRPr lang="en-GB" altLang="en-US" sz="1400"/>
          </a:p>
        </p:txBody>
      </p:sp>
      <p:sp>
        <p:nvSpPr>
          <p:cNvPr id="3" name="Content Placeholder 2"/>
          <p:cNvSpPr>
            <a:spLocks noGrp="1"/>
          </p:cNvSpPr>
          <p:nvPr>
            <p:ph sz="half" idx="4294967295"/>
          </p:nvPr>
        </p:nvSpPr>
        <p:spPr>
          <a:xfrm>
            <a:off x="381000" y="1822450"/>
            <a:ext cx="2838450" cy="5943600"/>
          </a:xfrm>
        </p:spPr>
        <p:txBody>
          <a:bodyPr/>
          <a:lstStyle/>
          <a:p>
            <a:pPr>
              <a:defRPr/>
            </a:pPr>
            <a:r>
              <a:rPr lang="en-US" dirty="0" smtClean="0"/>
              <a:t>Who can tell me the four “Rules of Thumb?”</a:t>
            </a:r>
          </a:p>
          <a:p>
            <a:pPr>
              <a:defRPr/>
            </a:pPr>
            <a:endParaRPr lang="en-US" dirty="0" smtClean="0"/>
          </a:p>
          <a:p>
            <a:pPr marL="385763" indent="-385763">
              <a:lnSpc>
                <a:spcPct val="250000"/>
              </a:lnSpc>
              <a:buFont typeface="+mj-lt"/>
              <a:buAutoNum type="arabicPeriod"/>
              <a:defRPr/>
            </a:pPr>
            <a:r>
              <a:rPr lang="en-US" sz="1800" dirty="0" smtClean="0"/>
              <a:t>_________________</a:t>
            </a:r>
          </a:p>
          <a:p>
            <a:pPr marL="385763" indent="-385763">
              <a:lnSpc>
                <a:spcPct val="250000"/>
              </a:lnSpc>
              <a:buFont typeface="+mj-lt"/>
              <a:buAutoNum type="arabicPeriod"/>
              <a:defRPr/>
            </a:pPr>
            <a:r>
              <a:rPr lang="en-US" sz="1800" dirty="0" smtClean="0"/>
              <a:t>_________________</a:t>
            </a:r>
          </a:p>
          <a:p>
            <a:pPr marL="385763" indent="-385763">
              <a:lnSpc>
                <a:spcPct val="250000"/>
              </a:lnSpc>
              <a:buFont typeface="+mj-lt"/>
              <a:buAutoNum type="arabicPeriod"/>
              <a:defRPr/>
            </a:pPr>
            <a:r>
              <a:rPr lang="en-US" sz="1800" dirty="0" smtClean="0"/>
              <a:t>_________________</a:t>
            </a:r>
          </a:p>
          <a:p>
            <a:pPr marL="385763" indent="-385763">
              <a:lnSpc>
                <a:spcPct val="250000"/>
              </a:lnSpc>
              <a:buFont typeface="+mj-lt"/>
              <a:buAutoNum type="arabicPeriod"/>
              <a:defRPr/>
            </a:pPr>
            <a:r>
              <a:rPr lang="en-US" sz="1800" dirty="0" smtClean="0"/>
              <a:t>_________________</a:t>
            </a:r>
            <a:endParaRPr lang="en-US" sz="1800" dirty="0"/>
          </a:p>
        </p:txBody>
      </p:sp>
      <p:pic>
        <p:nvPicPr>
          <p:cNvPr id="232452"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1550" y="3279775"/>
            <a:ext cx="13176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3" name="Picture 2" title="Photo - thumb u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0500" y="3278188"/>
            <a:ext cx="1317625"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54"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1550" y="4865688"/>
            <a:ext cx="13176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5"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3188" y="4794250"/>
            <a:ext cx="13176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pPr lvl="0">
              <a:defRPr/>
            </a:pPr>
            <a:r>
              <a:rPr lang="en-US" sz="3600" b="1" dirty="0" smtClean="0">
                <a:solidFill>
                  <a:srgbClr val="000000"/>
                </a:solidFill>
                <a:latin typeface="Times New Roman" pitchFamily="18" charset="0"/>
                <a:ea typeface="+mn-ea"/>
                <a:cs typeface="Arial" pitchFamily="34" charset="0"/>
              </a:rPr>
              <a:t>QUESTIONING </a:t>
            </a:r>
            <a:endParaRPr lang="en-US" dirty="0"/>
          </a:p>
        </p:txBody>
      </p:sp>
    </p:spTree>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FB7B3D7-BEAD-4C10-BDFD-45D4599B9115}" type="slidenum">
              <a:rPr lang="en-US" altLang="en-US" sz="1400"/>
              <a:pPr>
                <a:spcBef>
                  <a:spcPct val="0"/>
                </a:spcBef>
                <a:buFontTx/>
                <a:buNone/>
              </a:pPr>
              <a:t>117</a:t>
            </a:fld>
            <a:endParaRPr lang="en-US" altLang="en-US" sz="1400"/>
          </a:p>
        </p:txBody>
      </p:sp>
      <p:sp>
        <p:nvSpPr>
          <p:cNvPr id="234499" name="Rectangle 2"/>
          <p:cNvSpPr>
            <a:spLocks noGrp="1" noChangeArrowheads="1"/>
          </p:cNvSpPr>
          <p:nvPr>
            <p:ph type="title"/>
          </p:nvPr>
        </p:nvSpPr>
        <p:spPr>
          <a:xfrm>
            <a:off x="533400" y="609600"/>
            <a:ext cx="5829300" cy="838200"/>
          </a:xfrm>
        </p:spPr>
        <p:txBody>
          <a:bodyPr/>
          <a:lstStyle/>
          <a:p>
            <a:r>
              <a:rPr lang="en-US" altLang="en-US" sz="3600" b="1" smtClean="0"/>
              <a:t>STRESS REDUCERS</a:t>
            </a:r>
            <a:endParaRPr lang="en-US" altLang="en-US" smtClean="0"/>
          </a:p>
        </p:txBody>
      </p:sp>
      <p:sp>
        <p:nvSpPr>
          <p:cNvPr id="234500" name="Rectangle 3" title="White background"/>
          <p:cNvSpPr>
            <a:spLocks noGrp="1" noChangeArrowheads="1"/>
          </p:cNvSpPr>
          <p:nvPr>
            <p:ph type="body" sz="half" idx="1"/>
          </p:nvPr>
        </p:nvSpPr>
        <p:spPr>
          <a:xfrm>
            <a:off x="533400" y="2819400"/>
            <a:ext cx="2838450" cy="5486400"/>
          </a:xfrm>
        </p:spPr>
        <p:txBody>
          <a:bodyPr/>
          <a:lstStyle/>
          <a:p>
            <a:pPr>
              <a:lnSpc>
                <a:spcPct val="0"/>
              </a:lnSpc>
            </a:pPr>
            <a:endParaRPr lang="en-US" altLang="en-US" sz="1800" smtClean="0"/>
          </a:p>
          <a:p>
            <a:pPr lvl="1">
              <a:lnSpc>
                <a:spcPct val="0"/>
              </a:lnSpc>
            </a:pPr>
            <a:endParaRPr lang="en-US" altLang="en-US" sz="1600" smtClean="0"/>
          </a:p>
          <a:p>
            <a:pPr>
              <a:lnSpc>
                <a:spcPct val="0"/>
              </a:lnSpc>
            </a:pPr>
            <a:endParaRPr lang="en-US" altLang="en-US" sz="1200" smtClean="0"/>
          </a:p>
          <a:p>
            <a:pPr>
              <a:lnSpc>
                <a:spcPct val="0"/>
              </a:lnSpc>
            </a:pPr>
            <a:endParaRPr lang="en-US" altLang="en-US" sz="1200" smtClean="0"/>
          </a:p>
        </p:txBody>
      </p:sp>
      <p:sp>
        <p:nvSpPr>
          <p:cNvPr id="234501" name="Text Box 4"/>
          <p:cNvSpPr txBox="1">
            <a:spLocks noChangeArrowheads="1"/>
          </p:cNvSpPr>
          <p:nvPr/>
        </p:nvSpPr>
        <p:spPr bwMode="auto">
          <a:xfrm>
            <a:off x="533400" y="1447800"/>
            <a:ext cx="5791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a:t>Fear:  A distressing emotion aroused by an impending pain, danger or evil; </a:t>
            </a:r>
            <a:r>
              <a:rPr lang="en-US" altLang="en-US" sz="2000" b="1" i="1"/>
              <a:t>or by the illusion of such</a:t>
            </a:r>
            <a:r>
              <a:rPr lang="en-US" altLang="en-US" sz="2000"/>
              <a:t>.  According to some surveys, presenting before a group</a:t>
            </a:r>
          </a:p>
          <a:p>
            <a:pPr>
              <a:spcBef>
                <a:spcPct val="0"/>
              </a:spcBef>
              <a:buFontTx/>
              <a:buNone/>
            </a:pPr>
            <a:r>
              <a:rPr lang="en-US" altLang="en-US" sz="2000"/>
              <a:t>is a leading “fear creator”.  No matter what nervous symptoms you experience before your audience, the secret is to </a:t>
            </a:r>
            <a:r>
              <a:rPr lang="en-US" altLang="en-US" sz="2000" b="1" i="1"/>
              <a:t>control</a:t>
            </a:r>
            <a:r>
              <a:rPr lang="en-US" altLang="en-US" sz="2000"/>
              <a:t> nervousness - not eliminate it.</a:t>
            </a:r>
          </a:p>
          <a:p>
            <a:pPr>
              <a:spcBef>
                <a:spcPct val="0"/>
              </a:spcBef>
              <a:buFontTx/>
              <a:buNone/>
            </a:pPr>
            <a:endParaRPr lang="en-US" altLang="en-US" sz="2000"/>
          </a:p>
        </p:txBody>
      </p:sp>
      <p:sp>
        <p:nvSpPr>
          <p:cNvPr id="234503" name="Rectangle 6"/>
          <p:cNvSpPr>
            <a:spLocks noGrp="1" noChangeArrowheads="1"/>
          </p:cNvSpPr>
          <p:nvPr>
            <p:ph type="body" sz="half" idx="2"/>
          </p:nvPr>
        </p:nvSpPr>
        <p:spPr>
          <a:xfrm>
            <a:off x="3505200" y="3505200"/>
            <a:ext cx="2971800" cy="5486400"/>
          </a:xfrm>
        </p:spPr>
        <p:txBody>
          <a:bodyPr/>
          <a:lstStyle/>
          <a:p>
            <a:r>
              <a:rPr lang="en-US" altLang="en-US" sz="2000" smtClean="0"/>
              <a:t>Psychological Reducers</a:t>
            </a:r>
          </a:p>
          <a:p>
            <a:pPr lvl="1">
              <a:lnSpc>
                <a:spcPct val="180000"/>
              </a:lnSpc>
            </a:pPr>
            <a:r>
              <a:rPr lang="en-US" altLang="en-US" sz="1800" smtClean="0"/>
              <a:t>Acceptance</a:t>
            </a:r>
          </a:p>
          <a:p>
            <a:pPr lvl="1">
              <a:lnSpc>
                <a:spcPct val="180000"/>
              </a:lnSpc>
            </a:pPr>
            <a:r>
              <a:rPr lang="en-US" altLang="en-US" sz="1800" smtClean="0"/>
              <a:t>Positive attitude</a:t>
            </a:r>
          </a:p>
          <a:p>
            <a:pPr lvl="1">
              <a:lnSpc>
                <a:spcPct val="180000"/>
              </a:lnSpc>
            </a:pPr>
            <a:r>
              <a:rPr lang="en-US" altLang="en-US" sz="1800" smtClean="0"/>
              <a:t>Affirmation</a:t>
            </a:r>
          </a:p>
          <a:p>
            <a:pPr lvl="1">
              <a:lnSpc>
                <a:spcPct val="180000"/>
              </a:lnSpc>
            </a:pPr>
            <a:r>
              <a:rPr lang="en-US" altLang="en-US" sz="1800" smtClean="0"/>
              <a:t>Visualization</a:t>
            </a:r>
          </a:p>
          <a:p>
            <a:pPr lvl="1">
              <a:lnSpc>
                <a:spcPct val="180000"/>
              </a:lnSpc>
            </a:pPr>
            <a:r>
              <a:rPr lang="en-US" altLang="en-US" sz="1800" smtClean="0"/>
              <a:t>Worst/best case</a:t>
            </a:r>
          </a:p>
          <a:p>
            <a:pPr lvl="1">
              <a:lnSpc>
                <a:spcPct val="180000"/>
              </a:lnSpc>
            </a:pPr>
            <a:r>
              <a:rPr lang="en-US" altLang="en-US" sz="1800" b="1" i="1" smtClean="0"/>
              <a:t>Preparation</a:t>
            </a:r>
            <a:endParaRPr lang="en-US" altLang="en-US" sz="1800" smtClean="0"/>
          </a:p>
          <a:p>
            <a:pPr lvl="1">
              <a:lnSpc>
                <a:spcPct val="180000"/>
              </a:lnSpc>
            </a:pPr>
            <a:r>
              <a:rPr lang="en-US" altLang="en-US" sz="1800" b="1" i="1" smtClean="0"/>
              <a:t>Practice</a:t>
            </a:r>
            <a:endParaRPr lang="en-US" altLang="en-US" sz="1800" smtClean="0"/>
          </a:p>
          <a:p>
            <a:pPr lvl="1">
              <a:lnSpc>
                <a:spcPct val="10000"/>
              </a:lnSpc>
            </a:pPr>
            <a:endParaRPr lang="en-US" altLang="en-US" sz="1800" smtClean="0"/>
          </a:p>
          <a:p>
            <a:pPr lvl="1">
              <a:lnSpc>
                <a:spcPct val="110000"/>
              </a:lnSpc>
            </a:pPr>
            <a:endParaRPr lang="en-US" altLang="en-US" sz="1800" smtClean="0"/>
          </a:p>
        </p:txBody>
      </p:sp>
      <p:sp>
        <p:nvSpPr>
          <p:cNvPr id="234504" name="Rectangle 7"/>
          <p:cNvSpPr>
            <a:spLocks noChangeArrowheads="1"/>
          </p:cNvSpPr>
          <p:nvPr/>
        </p:nvSpPr>
        <p:spPr bwMode="auto">
          <a:xfrm>
            <a:off x="533400" y="3505200"/>
            <a:ext cx="2935288" cy="363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en-US" sz="2000"/>
              <a:t>  Physical Stress Reducers</a:t>
            </a:r>
          </a:p>
          <a:p>
            <a:pPr lvl="1">
              <a:lnSpc>
                <a:spcPct val="200000"/>
              </a:lnSpc>
              <a:spcBef>
                <a:spcPct val="0"/>
              </a:spcBef>
            </a:pPr>
            <a:r>
              <a:rPr lang="en-US" altLang="en-US" sz="1800"/>
              <a:t>  Deep breathing</a:t>
            </a:r>
          </a:p>
          <a:p>
            <a:pPr lvl="1">
              <a:lnSpc>
                <a:spcPct val="200000"/>
              </a:lnSpc>
              <a:spcBef>
                <a:spcPct val="0"/>
              </a:spcBef>
            </a:pPr>
            <a:r>
              <a:rPr lang="en-US" altLang="en-US" sz="1800"/>
              <a:t>  Relaxation techniques</a:t>
            </a:r>
          </a:p>
          <a:p>
            <a:pPr lvl="1">
              <a:lnSpc>
                <a:spcPct val="200000"/>
              </a:lnSpc>
              <a:spcBef>
                <a:spcPct val="0"/>
              </a:spcBef>
            </a:pPr>
            <a:r>
              <a:rPr lang="en-US" altLang="en-US" sz="1800"/>
              <a:t>  Isometric exercises</a:t>
            </a:r>
          </a:p>
          <a:p>
            <a:pPr lvl="1">
              <a:lnSpc>
                <a:spcPct val="200000"/>
              </a:lnSpc>
              <a:spcBef>
                <a:spcPct val="0"/>
              </a:spcBef>
            </a:pPr>
            <a:r>
              <a:rPr lang="en-US" altLang="en-US" sz="1800"/>
              <a:t>  Moving and gesturing</a:t>
            </a:r>
          </a:p>
          <a:p>
            <a:pPr lvl="1">
              <a:lnSpc>
                <a:spcPct val="200000"/>
              </a:lnSpc>
              <a:spcBef>
                <a:spcPct val="0"/>
              </a:spcBef>
            </a:pPr>
            <a:r>
              <a:rPr lang="en-US" altLang="en-US" sz="1800"/>
              <a:t>  Eye contact</a:t>
            </a:r>
          </a:p>
          <a:p>
            <a:pPr lvl="1">
              <a:lnSpc>
                <a:spcPct val="180000"/>
              </a:lnSpc>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p:cNvSpPr>
            <a:spLocks noGrp="1"/>
          </p:cNvSpPr>
          <p:nvPr>
            <p:ph type="title"/>
          </p:nvPr>
        </p:nvSpPr>
        <p:spPr/>
        <p:txBody>
          <a:bodyPr/>
          <a:lstStyle/>
          <a:p>
            <a:pPr eaLnBrk="1" hangingPunct="1"/>
            <a:r>
              <a:rPr lang="en-US" altLang="en-US" sz="3600" b="1" smtClean="0"/>
              <a:t>TRAINING EVALUATION</a:t>
            </a:r>
          </a:p>
        </p:txBody>
      </p:sp>
      <p:pic>
        <p:nvPicPr>
          <p:cNvPr id="236547" name="Picture 2" descr="http://image.slidesharecdn.com/kirkpatricklevelsoftrainingevaluation-140413223547-phpapp02/95/kirkpatricks-levels-of-training-evaluation-training-and-development-1-638.jpg?cb=13974288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667000"/>
            <a:ext cx="5829300" cy="4562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6548"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AD62EC4-0F9E-45B1-9389-4AD7715FBD61}" type="slidenum">
              <a:rPr lang="en-US" altLang="en-US" sz="1400"/>
              <a:pPr>
                <a:spcBef>
                  <a:spcPct val="0"/>
                </a:spcBef>
                <a:buFontTx/>
                <a:buNone/>
              </a:pPr>
              <a:t>118</a:t>
            </a:fld>
            <a:endParaRPr lang="en-US" altLang="en-US" sz="1400"/>
          </a:p>
        </p:txBody>
      </p:sp>
    </p:spTree>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p:txBody>
          <a:bodyPr/>
          <a:lstStyle/>
          <a:p>
            <a:pPr eaLnBrk="1" hangingPunct="1"/>
            <a:r>
              <a:rPr lang="en-US" altLang="en-US" sz="3600" b="1" smtClean="0"/>
              <a:t>LEVELS OF EVALUATION</a:t>
            </a:r>
          </a:p>
        </p:txBody>
      </p:sp>
      <p:sp>
        <p:nvSpPr>
          <p:cNvPr id="238595" name="Content Placeholder 2"/>
          <p:cNvSpPr>
            <a:spLocks noGrp="1"/>
          </p:cNvSpPr>
          <p:nvPr>
            <p:ph idx="1"/>
          </p:nvPr>
        </p:nvSpPr>
        <p:spPr>
          <a:xfrm>
            <a:off x="609600" y="2743200"/>
            <a:ext cx="5105400" cy="4572000"/>
          </a:xfrm>
        </p:spPr>
        <p:txBody>
          <a:bodyPr/>
          <a:lstStyle/>
          <a:p>
            <a:pPr eaLnBrk="1" hangingPunct="1">
              <a:spcBef>
                <a:spcPct val="0"/>
              </a:spcBef>
              <a:spcAft>
                <a:spcPts val="600"/>
              </a:spcAft>
            </a:pPr>
            <a:r>
              <a:rPr lang="en-US" altLang="en-US" sz="2800" smtClean="0"/>
              <a:t>Level 1 – Training Session</a:t>
            </a:r>
          </a:p>
          <a:p>
            <a:pPr lvl="1" eaLnBrk="1" hangingPunct="1">
              <a:spcBef>
                <a:spcPct val="0"/>
              </a:spcBef>
              <a:spcAft>
                <a:spcPts val="600"/>
              </a:spcAft>
            </a:pPr>
            <a:r>
              <a:rPr lang="en-US" altLang="en-US" sz="2400" smtClean="0"/>
              <a:t>Reaction Sheets</a:t>
            </a:r>
          </a:p>
          <a:p>
            <a:pPr eaLnBrk="1" hangingPunct="1">
              <a:spcBef>
                <a:spcPct val="0"/>
              </a:spcBef>
              <a:spcAft>
                <a:spcPts val="600"/>
              </a:spcAft>
            </a:pPr>
            <a:endParaRPr lang="en-US" altLang="en-US" sz="2800" smtClean="0"/>
          </a:p>
          <a:p>
            <a:pPr eaLnBrk="1" hangingPunct="1">
              <a:spcBef>
                <a:spcPct val="0"/>
              </a:spcBef>
              <a:spcAft>
                <a:spcPts val="600"/>
              </a:spcAft>
            </a:pPr>
            <a:r>
              <a:rPr lang="en-US" altLang="en-US" sz="2800" smtClean="0"/>
              <a:t>Level 2 – Learning Evaluation</a:t>
            </a:r>
          </a:p>
          <a:p>
            <a:pPr lvl="1" eaLnBrk="1" hangingPunct="1">
              <a:spcBef>
                <a:spcPct val="0"/>
              </a:spcBef>
              <a:spcAft>
                <a:spcPts val="600"/>
              </a:spcAft>
            </a:pPr>
            <a:r>
              <a:rPr lang="en-US" altLang="en-US" sz="2400" smtClean="0"/>
              <a:t>Pre-Post Tests</a:t>
            </a:r>
          </a:p>
          <a:p>
            <a:pPr lvl="1" eaLnBrk="1" hangingPunct="1">
              <a:spcBef>
                <a:spcPct val="0"/>
              </a:spcBef>
              <a:spcAft>
                <a:spcPts val="600"/>
              </a:spcAft>
            </a:pPr>
            <a:endParaRPr lang="en-US" altLang="en-US" sz="2400" smtClean="0"/>
          </a:p>
          <a:p>
            <a:pPr eaLnBrk="1" hangingPunct="1">
              <a:spcBef>
                <a:spcPct val="0"/>
              </a:spcBef>
              <a:spcAft>
                <a:spcPts val="600"/>
              </a:spcAft>
            </a:pPr>
            <a:r>
              <a:rPr lang="en-US" altLang="en-US" sz="2800" smtClean="0"/>
              <a:t>Level 3 – Training Impact 	</a:t>
            </a:r>
          </a:p>
          <a:p>
            <a:pPr lvl="1" eaLnBrk="1" hangingPunct="1">
              <a:spcBef>
                <a:spcPct val="0"/>
              </a:spcBef>
              <a:spcAft>
                <a:spcPts val="600"/>
              </a:spcAft>
            </a:pPr>
            <a:r>
              <a:rPr lang="en-US" altLang="en-US" sz="2400" smtClean="0"/>
              <a:t>Behavior Change</a:t>
            </a:r>
          </a:p>
        </p:txBody>
      </p:sp>
      <p:sp>
        <p:nvSpPr>
          <p:cNvPr id="238596"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852E675-312F-4E31-B9C6-A94999C67A7A}" type="slidenum">
              <a:rPr lang="en-US" altLang="en-US" sz="1400"/>
              <a:pPr>
                <a:spcBef>
                  <a:spcPct val="0"/>
                </a:spcBef>
                <a:buFontTx/>
                <a:buNone/>
              </a:pPr>
              <a:t>119</a:t>
            </a:fld>
            <a:endParaRPr lang="en-US" altLang="en-US" sz="140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976DA860-2FF6-472D-B668-8113480E1C2E}" type="slidenum">
              <a:rPr lang="en-US" altLang="en-US" sz="1400"/>
              <a:pPr>
                <a:spcBef>
                  <a:spcPct val="0"/>
                </a:spcBef>
                <a:buFontTx/>
                <a:buNone/>
              </a:pPr>
              <a:t>12</a:t>
            </a:fld>
            <a:endParaRPr lang="en-US" altLang="en-US" sz="1400"/>
          </a:p>
        </p:txBody>
      </p:sp>
      <p:sp>
        <p:nvSpPr>
          <p:cNvPr id="29699" name="Rectangle 1026"/>
          <p:cNvSpPr>
            <a:spLocks noGrp="1" noChangeArrowheads="1"/>
          </p:cNvSpPr>
          <p:nvPr>
            <p:ph type="title"/>
          </p:nvPr>
        </p:nvSpPr>
        <p:spPr>
          <a:xfrm>
            <a:off x="533400" y="762000"/>
            <a:ext cx="5829300" cy="914400"/>
          </a:xfrm>
        </p:spPr>
        <p:txBody>
          <a:bodyPr/>
          <a:lstStyle/>
          <a:p>
            <a:r>
              <a:rPr lang="en-US" altLang="en-US" sz="3600" b="1" i="1" smtClean="0"/>
              <a:t>YOUR</a:t>
            </a:r>
            <a:r>
              <a:rPr lang="en-US" altLang="en-US" sz="3600" b="1" smtClean="0"/>
              <a:t> “TRAINER” RESPONSIBILITIES</a:t>
            </a:r>
            <a:endParaRPr lang="en-US" altLang="en-US" smtClean="0"/>
          </a:p>
        </p:txBody>
      </p:sp>
      <p:sp>
        <p:nvSpPr>
          <p:cNvPr id="29700" name="Rectangle 1027"/>
          <p:cNvSpPr>
            <a:spLocks noGrp="1" noChangeArrowheads="1"/>
          </p:cNvSpPr>
          <p:nvPr>
            <p:ph type="body" idx="1"/>
          </p:nvPr>
        </p:nvSpPr>
        <p:spPr>
          <a:xfrm>
            <a:off x="533400" y="2209800"/>
            <a:ext cx="5829300" cy="6172200"/>
          </a:xfrm>
        </p:spPr>
        <p:txBody>
          <a:bodyPr/>
          <a:lstStyle/>
          <a:p>
            <a:pPr marL="230188" indent="0">
              <a:buFontTx/>
              <a:buNone/>
            </a:pPr>
            <a:r>
              <a:rPr lang="en-US" altLang="en-US" sz="2000" smtClean="0"/>
              <a:t>As a trainer, please list below what you believe your responsibilities to be:</a:t>
            </a:r>
          </a:p>
          <a:p>
            <a:pPr marL="230188" indent="0">
              <a:buFontTx/>
              <a:buNone/>
            </a:pPr>
            <a:r>
              <a:rPr lang="en-US" altLang="en-US" sz="2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30188" indent="0">
              <a:buFontTx/>
              <a:buNone/>
            </a:pPr>
            <a:r>
              <a:rPr lang="en-US" altLang="en-US" sz="2000" smtClean="0"/>
              <a:t>____________________________________________________________________________________</a:t>
            </a:r>
          </a:p>
          <a:p>
            <a:pPr marL="230188" indent="0">
              <a:buFontTx/>
              <a:buNone/>
            </a:pPr>
            <a:r>
              <a:rPr lang="en-US" altLang="en-US" sz="2000" smtClean="0"/>
              <a:t>____________________________________________________________________________________</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pPr eaLnBrk="1" hangingPunct="1"/>
            <a:r>
              <a:rPr lang="en-US" altLang="en-US" sz="3600" b="1" smtClean="0"/>
              <a:t>LEVEL 1</a:t>
            </a:r>
          </a:p>
        </p:txBody>
      </p:sp>
      <p:sp>
        <p:nvSpPr>
          <p:cNvPr id="240643" name="Content Placeholder 2"/>
          <p:cNvSpPr>
            <a:spLocks noGrp="1"/>
          </p:cNvSpPr>
          <p:nvPr>
            <p:ph idx="1"/>
          </p:nvPr>
        </p:nvSpPr>
        <p:spPr>
          <a:xfrm>
            <a:off x="762000" y="2057400"/>
            <a:ext cx="5638800" cy="6705600"/>
          </a:xfrm>
        </p:spPr>
        <p:txBody>
          <a:bodyPr/>
          <a:lstStyle/>
          <a:p>
            <a:pPr eaLnBrk="1" hangingPunct="1"/>
            <a:r>
              <a:rPr lang="en-US" altLang="en-US" sz="2400" smtClean="0"/>
              <a:t>Example Methods</a:t>
            </a:r>
          </a:p>
          <a:p>
            <a:pPr lvl="1" eaLnBrk="1" hangingPunct="1"/>
            <a:r>
              <a:rPr lang="en-US" altLang="en-US" sz="2400" smtClean="0"/>
              <a:t>Written survey</a:t>
            </a:r>
          </a:p>
          <a:p>
            <a:pPr lvl="1" eaLnBrk="1" hangingPunct="1"/>
            <a:r>
              <a:rPr lang="en-US" altLang="en-US" sz="2400" smtClean="0"/>
              <a:t>Cards – red, yellow, green (tally results)</a:t>
            </a:r>
          </a:p>
          <a:p>
            <a:pPr lvl="1" eaLnBrk="1" hangingPunct="1"/>
            <a:r>
              <a:rPr lang="en-US" altLang="en-US" sz="2400" smtClean="0"/>
              <a:t>Group session (tally results)</a:t>
            </a:r>
          </a:p>
          <a:p>
            <a:pPr lvl="1" eaLnBrk="1" hangingPunct="1"/>
            <a:endParaRPr lang="en-US" altLang="en-US" sz="2400" smtClean="0"/>
          </a:p>
          <a:p>
            <a:pPr eaLnBrk="1" hangingPunct="1"/>
            <a:r>
              <a:rPr lang="en-US" altLang="en-US" sz="2400" smtClean="0"/>
              <a:t>Example Questions </a:t>
            </a:r>
          </a:p>
          <a:p>
            <a:pPr lvl="1" eaLnBrk="1" hangingPunct="1"/>
            <a:r>
              <a:rPr lang="en-US" altLang="en-US" sz="2400" smtClean="0"/>
              <a:t>Was the learning environment conducive to learning?</a:t>
            </a:r>
          </a:p>
          <a:p>
            <a:pPr lvl="1" eaLnBrk="1" hangingPunct="1"/>
            <a:r>
              <a:rPr lang="en-US" altLang="en-US" sz="2400" smtClean="0"/>
              <a:t>What thing could we have done to make the training better?</a:t>
            </a:r>
          </a:p>
          <a:p>
            <a:pPr lvl="1" eaLnBrk="1" hangingPunct="1"/>
            <a:r>
              <a:rPr lang="en-US" altLang="en-US" sz="2400" smtClean="0"/>
              <a:t>How do you feel after participating in this training?</a:t>
            </a:r>
          </a:p>
          <a:p>
            <a:pPr lvl="1" eaLnBrk="1" hangingPunct="1"/>
            <a:r>
              <a:rPr lang="en-US" altLang="en-US" sz="2400" smtClean="0"/>
              <a:t>On a scale of 1 (low) to 5 (high), how would you rate the trainer?</a:t>
            </a:r>
          </a:p>
        </p:txBody>
      </p:sp>
      <p:sp>
        <p:nvSpPr>
          <p:cNvPr id="240644"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891122C-344B-4D5C-AE88-E4CF8C325EDC}" type="slidenum">
              <a:rPr lang="en-US" altLang="en-US" sz="1400"/>
              <a:pPr>
                <a:spcBef>
                  <a:spcPct val="0"/>
                </a:spcBef>
                <a:buFontTx/>
                <a:buNone/>
              </a:pPr>
              <a:t>120</a:t>
            </a:fld>
            <a:endParaRPr lang="en-US" altLang="en-US" sz="1400"/>
          </a:p>
        </p:txBody>
      </p:sp>
    </p:spTree>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a:lstStyle/>
          <a:p>
            <a:pPr eaLnBrk="1" hangingPunct="1"/>
            <a:r>
              <a:rPr lang="en-US" altLang="en-US" sz="3600" b="1" smtClean="0"/>
              <a:t>LEVEL 1  EXAMPLE RESULTS</a:t>
            </a:r>
          </a:p>
        </p:txBody>
      </p:sp>
      <p:sp>
        <p:nvSpPr>
          <p:cNvPr id="242691" name="Content Placeholder 2"/>
          <p:cNvSpPr>
            <a:spLocks noGrp="1"/>
          </p:cNvSpPr>
          <p:nvPr>
            <p:ph idx="1"/>
          </p:nvPr>
        </p:nvSpPr>
        <p:spPr>
          <a:xfrm>
            <a:off x="381000" y="2286000"/>
            <a:ext cx="5943600" cy="5943600"/>
          </a:xfrm>
        </p:spPr>
        <p:txBody>
          <a:bodyPr/>
          <a:lstStyle/>
          <a:p>
            <a:pPr eaLnBrk="1" hangingPunct="1">
              <a:spcBef>
                <a:spcPct val="0"/>
              </a:spcBef>
              <a:spcAft>
                <a:spcPts val="600"/>
              </a:spcAft>
            </a:pPr>
            <a:r>
              <a:rPr lang="en-US" altLang="en-US" sz="2400" smtClean="0"/>
              <a:t>Examples of How Results are Reported</a:t>
            </a:r>
          </a:p>
          <a:p>
            <a:pPr lvl="1" eaLnBrk="1" hangingPunct="1">
              <a:spcBef>
                <a:spcPct val="0"/>
              </a:spcBef>
              <a:spcAft>
                <a:spcPts val="600"/>
              </a:spcAft>
            </a:pPr>
            <a:r>
              <a:rPr lang="en-US" altLang="en-US" sz="1800" smtClean="0"/>
              <a:t>All participants were provided a Level 1 evaluation.</a:t>
            </a:r>
          </a:p>
          <a:p>
            <a:pPr lvl="1" eaLnBrk="1" hangingPunct="1">
              <a:spcBef>
                <a:spcPct val="0"/>
              </a:spcBef>
              <a:spcAft>
                <a:spcPts val="600"/>
              </a:spcAft>
            </a:pPr>
            <a:r>
              <a:rPr lang="en-US" altLang="en-US" sz="1800" smtClean="0"/>
              <a:t>93% of the class rated the learning environment conducive to training as green (green, yellow, red scale)</a:t>
            </a:r>
          </a:p>
          <a:p>
            <a:pPr lvl="1" eaLnBrk="1" hangingPunct="1">
              <a:spcBef>
                <a:spcPct val="0"/>
              </a:spcBef>
              <a:spcAft>
                <a:spcPts val="600"/>
              </a:spcAft>
            </a:pPr>
            <a:r>
              <a:rPr lang="en-US" altLang="en-US" sz="1800" smtClean="0"/>
              <a:t>Participants felt the training would have been better if the module on worker’s rights included ______</a:t>
            </a:r>
          </a:p>
          <a:p>
            <a:pPr lvl="1" eaLnBrk="1" hangingPunct="1">
              <a:spcBef>
                <a:spcPct val="0"/>
              </a:spcBef>
              <a:spcAft>
                <a:spcPts val="1200"/>
              </a:spcAft>
            </a:pPr>
            <a:r>
              <a:rPr lang="en-US" altLang="en-US" sz="1800" smtClean="0"/>
              <a:t>Participants felt that after the training session they would be better able to approach their supervisor about a safety hazards</a:t>
            </a:r>
          </a:p>
          <a:p>
            <a:pPr eaLnBrk="1" hangingPunct="1">
              <a:spcBef>
                <a:spcPct val="0"/>
              </a:spcBef>
              <a:spcAft>
                <a:spcPts val="600"/>
              </a:spcAft>
            </a:pPr>
            <a:r>
              <a:rPr lang="en-US" altLang="en-US" sz="2400" smtClean="0"/>
              <a:t>Examples of Modifications as a Result of the Level 1 Survey</a:t>
            </a:r>
          </a:p>
          <a:p>
            <a:pPr lvl="1" eaLnBrk="1" hangingPunct="1">
              <a:spcBef>
                <a:spcPct val="0"/>
              </a:spcBef>
              <a:spcAft>
                <a:spcPts val="600"/>
              </a:spcAft>
            </a:pPr>
            <a:r>
              <a:rPr lang="en-US" altLang="en-US" sz="1800" smtClean="0"/>
              <a:t>Based on Level 1 results from the first three training sessions, the instructor manual was modified to include _____</a:t>
            </a:r>
          </a:p>
          <a:p>
            <a:pPr lvl="1" eaLnBrk="1" hangingPunct="1">
              <a:spcBef>
                <a:spcPct val="0"/>
              </a:spcBef>
              <a:spcAft>
                <a:spcPts val="600"/>
              </a:spcAft>
            </a:pPr>
            <a:r>
              <a:rPr lang="en-US" altLang="en-US" sz="1800" smtClean="0"/>
              <a:t>Based on the Level 1 results from the initial training, module 1 was modified from a lecture to a hands-on activity</a:t>
            </a:r>
          </a:p>
        </p:txBody>
      </p:sp>
      <p:sp>
        <p:nvSpPr>
          <p:cNvPr id="242692"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9A1C3C4-E27B-424B-948D-4475BE81A038}" type="slidenum">
              <a:rPr lang="en-US" altLang="en-US" sz="1400"/>
              <a:pPr>
                <a:spcBef>
                  <a:spcPct val="0"/>
                </a:spcBef>
                <a:buFontTx/>
                <a:buNone/>
              </a:pPr>
              <a:t>121</a:t>
            </a:fld>
            <a:endParaRPr lang="en-US" altLang="en-US" sz="1400"/>
          </a:p>
        </p:txBody>
      </p:sp>
    </p:spTree>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738" name="Object 4" title="Photo - Shipyard Ergonomics Overall Course Feedback Form"/>
          <p:cNvGraphicFramePr>
            <a:graphicFrameLocks noChangeAspect="1"/>
          </p:cNvGraphicFramePr>
          <p:nvPr>
            <p:extLst>
              <p:ext uri="{D42A27DB-BD31-4B8C-83A1-F6EECF244321}">
                <p14:modId xmlns:p14="http://schemas.microsoft.com/office/powerpoint/2010/main" val="3814731325"/>
              </p:ext>
            </p:extLst>
          </p:nvPr>
        </p:nvGraphicFramePr>
        <p:xfrm>
          <a:off x="533400" y="1219200"/>
          <a:ext cx="5705475" cy="7315200"/>
        </p:xfrm>
        <a:graphic>
          <a:graphicData uri="http://schemas.openxmlformats.org/presentationml/2006/ole">
            <mc:AlternateContent xmlns:mc="http://schemas.openxmlformats.org/markup-compatibility/2006">
              <mc:Choice xmlns:v="urn:schemas-microsoft-com:vml" Requires="v">
                <p:oleObj spid="_x0000_s244766" name="Document" r:id="rId4" imgW="5142904" imgH="8173589" progId="Word.Document.8">
                  <p:embed/>
                </p:oleObj>
              </mc:Choice>
              <mc:Fallback>
                <p:oleObj name="Document" r:id="rId4" imgW="5142904" imgH="8173589" progId="Word.Document.8">
                  <p:embed/>
                  <p:pic>
                    <p:nvPicPr>
                      <p:cNvPr id="0" name="Object 4"/>
                      <p:cNvPicPr>
                        <a:picLocks noChangeAspect="1" noChangeArrowheads="1"/>
                      </p:cNvPicPr>
                      <p:nvPr/>
                    </p:nvPicPr>
                    <p:blipFill>
                      <a:blip r:embed="rId5"/>
                      <a:srcRect/>
                      <a:stretch>
                        <a:fillRect/>
                      </a:stretch>
                    </p:blipFill>
                    <p:spPr bwMode="auto">
                      <a:xfrm>
                        <a:off x="533400" y="1219200"/>
                        <a:ext cx="570547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474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0088161-DB09-4967-BEDC-654912E93C61}" type="slidenum">
              <a:rPr lang="en-US" altLang="en-US" sz="1400"/>
              <a:pPr>
                <a:spcBef>
                  <a:spcPct val="0"/>
                </a:spcBef>
                <a:buFontTx/>
                <a:buNone/>
              </a:pPr>
              <a:t>122</a:t>
            </a:fld>
            <a:endParaRPr lang="en-US" altLang="en-US" sz="1400"/>
          </a:p>
        </p:txBody>
      </p:sp>
      <p:sp>
        <p:nvSpPr>
          <p:cNvPr id="4" name="Title 3"/>
          <p:cNvSpPr>
            <a:spLocks noGrp="1"/>
          </p:cNvSpPr>
          <p:nvPr>
            <p:ph type="title"/>
          </p:nvPr>
        </p:nvSpPr>
        <p:spPr>
          <a:xfrm>
            <a:off x="685800" y="533400"/>
            <a:ext cx="5829300" cy="939800"/>
          </a:xfrm>
        </p:spPr>
        <p:txBody>
          <a:bodyPr/>
          <a:lstStyle/>
          <a:p>
            <a:r>
              <a:rPr lang="en-US" altLang="en-US" sz="3600" b="1" dirty="0"/>
              <a:t>FEEDBACK </a:t>
            </a:r>
            <a:r>
              <a:rPr lang="en-US" altLang="en-US" sz="3600" b="1" dirty="0" smtClean="0"/>
              <a:t>FORM</a:t>
            </a:r>
            <a:endParaRPr lang="en-US" sz="36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a:xfrm>
            <a:off x="533400" y="685800"/>
            <a:ext cx="5829300" cy="939800"/>
          </a:xfrm>
        </p:spPr>
        <p:txBody>
          <a:bodyPr/>
          <a:lstStyle/>
          <a:p>
            <a:pPr eaLnBrk="1" hangingPunct="1"/>
            <a:r>
              <a:rPr lang="en-US" altLang="en-US" sz="3600" b="1" smtClean="0"/>
              <a:t>LEVEL 2</a:t>
            </a:r>
            <a:r>
              <a:rPr lang="en-US" altLang="en-US" smtClean="0"/>
              <a:t> </a:t>
            </a:r>
          </a:p>
        </p:txBody>
      </p:sp>
      <p:sp>
        <p:nvSpPr>
          <p:cNvPr id="246787" name="Content Placeholder 2"/>
          <p:cNvSpPr>
            <a:spLocks noGrp="1"/>
          </p:cNvSpPr>
          <p:nvPr>
            <p:ph idx="1"/>
          </p:nvPr>
        </p:nvSpPr>
        <p:spPr>
          <a:xfrm>
            <a:off x="838200" y="1828800"/>
            <a:ext cx="5410200" cy="6096000"/>
          </a:xfrm>
        </p:spPr>
        <p:txBody>
          <a:bodyPr/>
          <a:lstStyle/>
          <a:p>
            <a:pPr eaLnBrk="1" hangingPunct="1"/>
            <a:r>
              <a:rPr lang="en-US" altLang="en-US" sz="2400" smtClean="0"/>
              <a:t>Example Methods</a:t>
            </a:r>
          </a:p>
          <a:p>
            <a:pPr lvl="1"/>
            <a:r>
              <a:rPr lang="en-US" altLang="en-US" sz="2400" smtClean="0"/>
              <a:t>Written pre and post training evaluations</a:t>
            </a:r>
          </a:p>
          <a:p>
            <a:pPr lvl="1" eaLnBrk="1" hangingPunct="1"/>
            <a:r>
              <a:rPr lang="en-US" altLang="en-US" sz="2400" smtClean="0"/>
              <a:t>Oral pre and post training evaluations</a:t>
            </a:r>
          </a:p>
          <a:p>
            <a:pPr lvl="1" eaLnBrk="1" hangingPunct="1"/>
            <a:r>
              <a:rPr lang="en-US" altLang="en-US" sz="2400" smtClean="0"/>
              <a:t>Group session (tally results pre and post training for comparison)</a:t>
            </a:r>
          </a:p>
          <a:p>
            <a:pPr eaLnBrk="1" hangingPunct="1"/>
            <a:r>
              <a:rPr lang="en-US" altLang="en-US" sz="2400" smtClean="0"/>
              <a:t>Knowledge Questions from Learning 	Objectives </a:t>
            </a:r>
          </a:p>
          <a:p>
            <a:pPr lvl="1" eaLnBrk="1" hangingPunct="1"/>
            <a:r>
              <a:rPr lang="en-US" altLang="en-US" sz="2400" smtClean="0"/>
              <a:t>When is fall protection required?</a:t>
            </a:r>
          </a:p>
          <a:p>
            <a:pPr lvl="1" eaLnBrk="1" hangingPunct="1"/>
            <a:r>
              <a:rPr lang="en-US" altLang="en-US" sz="2400" smtClean="0"/>
              <a:t>What are the three words for preventing illness related to heat?</a:t>
            </a:r>
          </a:p>
          <a:p>
            <a:pPr lvl="1" eaLnBrk="1" hangingPunct="1"/>
            <a:r>
              <a:rPr lang="en-US" altLang="en-US" sz="2400" smtClean="0"/>
              <a:t>OSHA is a government agency that works on?</a:t>
            </a:r>
          </a:p>
          <a:p>
            <a:pPr eaLnBrk="1" hangingPunct="1"/>
            <a:endParaRPr lang="en-US" altLang="en-US" smtClean="0">
              <a:solidFill>
                <a:srgbClr val="159BDF"/>
              </a:solidFill>
            </a:endParaRPr>
          </a:p>
        </p:txBody>
      </p:sp>
      <p:sp>
        <p:nvSpPr>
          <p:cNvPr id="246788"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B54D6F3-9520-4646-83F6-A9B2CD88FF0B}" type="slidenum">
              <a:rPr lang="en-US" altLang="en-US" sz="1400"/>
              <a:pPr>
                <a:spcBef>
                  <a:spcPct val="0"/>
                </a:spcBef>
                <a:buFontTx/>
                <a:buNone/>
              </a:pPr>
              <a:t>123</a:t>
            </a:fld>
            <a:endParaRPr lang="en-US" altLang="en-US" sz="1400"/>
          </a:p>
        </p:txBody>
      </p:sp>
    </p:spTree>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p:nvPr>
        </p:nvSpPr>
        <p:spPr/>
        <p:txBody>
          <a:bodyPr/>
          <a:lstStyle/>
          <a:p>
            <a:r>
              <a:rPr lang="en-US" altLang="en-US" sz="3600" b="1" smtClean="0"/>
              <a:t>SAMPLE POST-TEST</a:t>
            </a:r>
          </a:p>
        </p:txBody>
      </p:sp>
      <p:sp>
        <p:nvSpPr>
          <p:cNvPr id="24886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93A9E8A-2009-4650-B9E1-ACE3E3EE540F}" type="slidenum">
              <a:rPr lang="en-US" altLang="en-US" sz="1400"/>
              <a:pPr>
                <a:spcBef>
                  <a:spcPct val="0"/>
                </a:spcBef>
                <a:buFontTx/>
                <a:buNone/>
              </a:pPr>
              <a:t>124</a:t>
            </a:fld>
            <a:endParaRPr lang="en-US" altLang="en-US" sz="1400"/>
          </a:p>
        </p:txBody>
      </p:sp>
      <p:sp>
        <p:nvSpPr>
          <p:cNvPr id="248863" name="Rectangle 1"/>
          <p:cNvSpPr>
            <a:spLocks noChangeArrowheads="1"/>
          </p:cNvSpPr>
          <p:nvPr/>
        </p:nvSpPr>
        <p:spPr bwMode="auto">
          <a:xfrm>
            <a:off x="349250" y="2278063"/>
            <a:ext cx="6248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a:latin typeface="Arial" pitchFamily="34" charset="0"/>
              </a:rPr>
              <a:t>Shipyard Ergonomics</a:t>
            </a:r>
            <a:endParaRPr lang="en-US" altLang="en-US" sz="600"/>
          </a:p>
          <a:p>
            <a:pPr>
              <a:spcBef>
                <a:spcPct val="0"/>
              </a:spcBef>
              <a:buFontTx/>
              <a:buNone/>
            </a:pPr>
            <a:r>
              <a:rPr lang="en-US" altLang="en-US" sz="1200">
                <a:latin typeface="Arial" pitchFamily="34" charset="0"/>
              </a:rPr>
              <a:t>Pre-Test                                                                                                               Post-Test</a:t>
            </a:r>
            <a:endParaRPr lang="en-US" altLang="en-US" sz="600"/>
          </a:p>
          <a:p>
            <a:pPr>
              <a:spcBef>
                <a:spcPct val="0"/>
              </a:spcBef>
              <a:buFontTx/>
              <a:buNone/>
            </a:pPr>
            <a:r>
              <a:rPr lang="en-US" altLang="en-US" sz="1200">
                <a:latin typeface="Arial" pitchFamily="34" charset="0"/>
              </a:rPr>
              <a:t>NAME: _________________________________DATE:_________________________</a:t>
            </a:r>
            <a:endParaRPr lang="en-US" altLang="en-US" sz="600"/>
          </a:p>
          <a:p>
            <a:pPr>
              <a:spcBef>
                <a:spcPct val="0"/>
              </a:spcBef>
              <a:buFontTx/>
              <a:buNone/>
            </a:pPr>
            <a:endParaRPr lang="en-US" altLang="en-US" sz="1200">
              <a:latin typeface="Arial" pitchFamily="34" charset="0"/>
            </a:endParaRPr>
          </a:p>
          <a:p>
            <a:pPr>
              <a:spcBef>
                <a:spcPct val="0"/>
              </a:spcBef>
              <a:buFontTx/>
              <a:buNone/>
            </a:pPr>
            <a:r>
              <a:rPr lang="en-US" altLang="en-US" sz="1200">
                <a:latin typeface="Arial" pitchFamily="34" charset="0"/>
              </a:rPr>
              <a:t>True or False:  For each statement below, circle T or F</a:t>
            </a:r>
            <a:endParaRPr lang="en-US" altLang="en-US" sz="600"/>
          </a:p>
          <a:p>
            <a:pPr>
              <a:spcBef>
                <a:spcPct val="0"/>
              </a:spcBef>
              <a:buFontTx/>
              <a:buNone/>
            </a:pPr>
            <a:endParaRPr lang="en-US" altLang="en-US" sz="240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p:txBody>
          <a:bodyPr/>
          <a:lstStyle/>
          <a:p>
            <a:r>
              <a:rPr lang="en-US" altLang="en-US" sz="3600" b="1" smtClean="0"/>
              <a:t>MIX IT UP!</a:t>
            </a:r>
          </a:p>
        </p:txBody>
      </p:sp>
      <p:sp>
        <p:nvSpPr>
          <p:cNvPr id="3" name="Content Placeholder 2"/>
          <p:cNvSpPr>
            <a:spLocks noGrp="1"/>
          </p:cNvSpPr>
          <p:nvPr>
            <p:ph idx="1"/>
          </p:nvPr>
        </p:nvSpPr>
        <p:spPr/>
        <p:txBody>
          <a:bodyPr/>
          <a:lstStyle/>
          <a:p>
            <a:pPr>
              <a:lnSpc>
                <a:spcPct val="150000"/>
              </a:lnSpc>
              <a:defRPr/>
            </a:pPr>
            <a:r>
              <a:rPr lang="en-US" dirty="0" smtClean="0"/>
              <a:t>True / False</a:t>
            </a:r>
          </a:p>
          <a:p>
            <a:pPr>
              <a:lnSpc>
                <a:spcPct val="150000"/>
              </a:lnSpc>
              <a:defRPr/>
            </a:pPr>
            <a:r>
              <a:rPr lang="en-US" dirty="0" smtClean="0"/>
              <a:t>Fill In </a:t>
            </a:r>
            <a:r>
              <a:rPr lang="en-US" dirty="0"/>
              <a:t>T</a:t>
            </a:r>
            <a:r>
              <a:rPr lang="en-US" dirty="0" smtClean="0"/>
              <a:t>he blank</a:t>
            </a:r>
          </a:p>
          <a:p>
            <a:pPr>
              <a:lnSpc>
                <a:spcPct val="150000"/>
              </a:lnSpc>
              <a:defRPr/>
            </a:pPr>
            <a:r>
              <a:rPr lang="en-US" dirty="0" smtClean="0"/>
              <a:t>Multiple Choice</a:t>
            </a:r>
          </a:p>
          <a:p>
            <a:pPr>
              <a:lnSpc>
                <a:spcPct val="150000"/>
              </a:lnSpc>
              <a:defRPr/>
            </a:pPr>
            <a:r>
              <a:rPr lang="en-US" dirty="0" smtClean="0"/>
              <a:t>Put-In-Order</a:t>
            </a:r>
          </a:p>
          <a:p>
            <a:pPr>
              <a:lnSpc>
                <a:spcPct val="150000"/>
              </a:lnSpc>
              <a:defRPr/>
            </a:pPr>
            <a:r>
              <a:rPr lang="en-US" dirty="0" smtClean="0"/>
              <a:t>Draw a Line To The Picture</a:t>
            </a:r>
          </a:p>
          <a:p>
            <a:pPr marL="0" indent="0">
              <a:buFontTx/>
              <a:buNone/>
              <a:defRPr/>
            </a:pPr>
            <a:endParaRPr lang="en-US" dirty="0"/>
          </a:p>
          <a:p>
            <a:pPr marL="0" indent="0">
              <a:buFontTx/>
              <a:buNone/>
              <a:defRPr/>
            </a:pPr>
            <a:r>
              <a:rPr lang="en-US" i="1" dirty="0" smtClean="0"/>
              <a:t>Try to avoid subjective questions!</a:t>
            </a:r>
            <a:endParaRPr lang="en-US" i="1" dirty="0"/>
          </a:p>
        </p:txBody>
      </p:sp>
      <p:sp>
        <p:nvSpPr>
          <p:cNvPr id="249860"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A245209-5BC9-4BAF-9222-BDABDEB16B6F}" type="slidenum">
              <a:rPr lang="en-US" altLang="en-US" sz="1400"/>
              <a:pPr>
                <a:spcBef>
                  <a:spcPct val="0"/>
                </a:spcBef>
                <a:buFontTx/>
                <a:buNone/>
              </a:pPr>
              <a:t>125</a:t>
            </a:fld>
            <a:endParaRPr lang="en-US" altLang="en-US" sz="140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p:txBody>
          <a:bodyPr/>
          <a:lstStyle/>
          <a:p>
            <a:pPr eaLnBrk="1" hangingPunct="1"/>
            <a:r>
              <a:rPr lang="en-US" altLang="en-US" sz="3600" b="1" smtClean="0"/>
              <a:t>LEVEL 2  EXAMPLE RESULTS</a:t>
            </a:r>
          </a:p>
        </p:txBody>
      </p:sp>
      <p:sp>
        <p:nvSpPr>
          <p:cNvPr id="250883" name="Content Placeholder 2"/>
          <p:cNvSpPr>
            <a:spLocks noGrp="1"/>
          </p:cNvSpPr>
          <p:nvPr>
            <p:ph idx="1"/>
          </p:nvPr>
        </p:nvSpPr>
        <p:spPr>
          <a:xfrm>
            <a:off x="342900" y="1930400"/>
            <a:ext cx="6134100" cy="6400800"/>
          </a:xfrm>
        </p:spPr>
        <p:txBody>
          <a:bodyPr/>
          <a:lstStyle/>
          <a:p>
            <a:pPr eaLnBrk="1" hangingPunct="1">
              <a:spcBef>
                <a:spcPct val="0"/>
              </a:spcBef>
              <a:spcAft>
                <a:spcPts val="600"/>
              </a:spcAft>
            </a:pPr>
            <a:r>
              <a:rPr lang="en-US" altLang="en-US" sz="2400" smtClean="0"/>
              <a:t>Examples of How Results are Reported</a:t>
            </a:r>
          </a:p>
          <a:p>
            <a:pPr lvl="1" eaLnBrk="1" hangingPunct="1">
              <a:spcBef>
                <a:spcPct val="0"/>
              </a:spcBef>
              <a:spcAft>
                <a:spcPts val="600"/>
              </a:spcAft>
            </a:pPr>
            <a:r>
              <a:rPr lang="en-US" altLang="en-US" sz="2400" smtClean="0"/>
              <a:t>476 of the 499 participants participated in the pre and post training evaluations</a:t>
            </a:r>
          </a:p>
          <a:p>
            <a:pPr lvl="1" eaLnBrk="1" hangingPunct="1">
              <a:spcBef>
                <a:spcPct val="0"/>
              </a:spcBef>
              <a:spcAft>
                <a:spcPts val="600"/>
              </a:spcAft>
            </a:pPr>
            <a:r>
              <a:rPr lang="en-US" altLang="en-US" sz="2400" smtClean="0"/>
              <a:t>The evaluation consisted of 25 questions</a:t>
            </a:r>
          </a:p>
          <a:p>
            <a:pPr lvl="1" eaLnBrk="1" hangingPunct="1">
              <a:spcBef>
                <a:spcPct val="0"/>
              </a:spcBef>
              <a:spcAft>
                <a:spcPts val="600"/>
              </a:spcAft>
            </a:pPr>
            <a:r>
              <a:rPr lang="en-US" altLang="en-US" sz="2400" smtClean="0"/>
              <a:t>Pre training scores ranged from 33% to 68% and post training scores ranged from 65% to 98%</a:t>
            </a:r>
          </a:p>
          <a:p>
            <a:pPr>
              <a:spcBef>
                <a:spcPct val="0"/>
              </a:spcBef>
              <a:spcAft>
                <a:spcPts val="600"/>
              </a:spcAft>
            </a:pPr>
            <a:r>
              <a:rPr lang="en-US" altLang="en-US" sz="2400" smtClean="0"/>
              <a:t>Examples of Modifications as a Result of the Level 2 Evaluation</a:t>
            </a:r>
          </a:p>
          <a:p>
            <a:pPr lvl="1" eaLnBrk="1" hangingPunct="1">
              <a:spcBef>
                <a:spcPct val="0"/>
              </a:spcBef>
              <a:spcAft>
                <a:spcPts val="600"/>
              </a:spcAft>
            </a:pPr>
            <a:r>
              <a:rPr lang="en-US" altLang="en-US" sz="2400" smtClean="0"/>
              <a:t>The training evaluation was modified from a individual to group format to increase participation</a:t>
            </a:r>
          </a:p>
          <a:p>
            <a:pPr lvl="1" eaLnBrk="1" hangingPunct="1">
              <a:spcBef>
                <a:spcPct val="0"/>
              </a:spcBef>
              <a:spcAft>
                <a:spcPts val="600"/>
              </a:spcAft>
            </a:pPr>
            <a:r>
              <a:rPr lang="en-US" altLang="en-US" sz="2400" smtClean="0"/>
              <a:t>Due to low test scores during our first 3 training sessions, the module on wearing PPE was modified for clarification</a:t>
            </a:r>
          </a:p>
        </p:txBody>
      </p:sp>
      <p:sp>
        <p:nvSpPr>
          <p:cNvPr id="250884"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36A3226-6984-45C5-90AA-B729C350C55B}" type="slidenum">
              <a:rPr lang="en-US" altLang="en-US" sz="1400"/>
              <a:pPr>
                <a:spcBef>
                  <a:spcPct val="0"/>
                </a:spcBef>
                <a:buFontTx/>
                <a:buNone/>
              </a:pPr>
              <a:t>126</a:t>
            </a:fld>
            <a:endParaRPr lang="en-US" altLang="en-US" sz="1400"/>
          </a:p>
        </p:txBody>
      </p:sp>
    </p:spTree>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a:xfrm>
            <a:off x="0" y="838200"/>
            <a:ext cx="6858000" cy="939800"/>
          </a:xfrm>
        </p:spPr>
        <p:txBody>
          <a:bodyPr/>
          <a:lstStyle/>
          <a:p>
            <a:r>
              <a:rPr lang="en-US" altLang="en-US" sz="3600" b="1" smtClean="0"/>
              <a:t>DEVELOP A TEST FOR THIS CLASS SO FAR!</a:t>
            </a:r>
          </a:p>
        </p:txBody>
      </p:sp>
      <p:sp>
        <p:nvSpPr>
          <p:cNvPr id="252931" name="Content Placeholder 2"/>
          <p:cNvSpPr>
            <a:spLocks noGrp="1"/>
          </p:cNvSpPr>
          <p:nvPr>
            <p:ph idx="1"/>
          </p:nvPr>
        </p:nvSpPr>
        <p:spPr>
          <a:xfrm>
            <a:off x="514350" y="2057400"/>
            <a:ext cx="5829300" cy="6324600"/>
          </a:xfrm>
        </p:spPr>
        <p:txBody>
          <a:bodyPr/>
          <a:lstStyle/>
          <a:p>
            <a:pPr marL="0" indent="0">
              <a:buFontTx/>
              <a:buNone/>
            </a:pPr>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5293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DD3B93A-75A9-4FB9-AB6E-508EC687FB46}" type="slidenum">
              <a:rPr lang="en-US" altLang="en-US" sz="1400"/>
              <a:pPr>
                <a:spcBef>
                  <a:spcPct val="0"/>
                </a:spcBef>
                <a:buFontTx/>
                <a:buNone/>
              </a:pPr>
              <a:t>127</a:t>
            </a:fld>
            <a:endParaRPr lang="en-US" altLang="en-US" sz="140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p:cNvSpPr>
            <a:spLocks noGrp="1"/>
          </p:cNvSpPr>
          <p:nvPr>
            <p:ph type="title"/>
          </p:nvPr>
        </p:nvSpPr>
        <p:spPr>
          <a:xfrm>
            <a:off x="533400" y="685800"/>
            <a:ext cx="5829300" cy="939800"/>
          </a:xfrm>
        </p:spPr>
        <p:txBody>
          <a:bodyPr/>
          <a:lstStyle/>
          <a:p>
            <a:pPr eaLnBrk="1" hangingPunct="1"/>
            <a:r>
              <a:rPr lang="en-US" altLang="en-US" sz="3600" b="1" smtClean="0"/>
              <a:t>LEVEL 3</a:t>
            </a:r>
          </a:p>
        </p:txBody>
      </p:sp>
      <p:sp>
        <p:nvSpPr>
          <p:cNvPr id="253955" name="Content Placeholder 2"/>
          <p:cNvSpPr>
            <a:spLocks noGrp="1"/>
          </p:cNvSpPr>
          <p:nvPr>
            <p:ph idx="1"/>
          </p:nvPr>
        </p:nvSpPr>
        <p:spPr>
          <a:xfrm>
            <a:off x="609600" y="1752600"/>
            <a:ext cx="5715000" cy="6172200"/>
          </a:xfrm>
        </p:spPr>
        <p:txBody>
          <a:bodyPr/>
          <a:lstStyle/>
          <a:p>
            <a:pPr eaLnBrk="1" hangingPunct="1"/>
            <a:r>
              <a:rPr lang="en-US" altLang="en-US" sz="2400" smtClean="0"/>
              <a:t>Example Methods</a:t>
            </a:r>
          </a:p>
          <a:p>
            <a:pPr lvl="1" eaLnBrk="1" hangingPunct="1"/>
            <a:r>
              <a:rPr lang="en-US" altLang="en-US" sz="2400" smtClean="0"/>
              <a:t>Direct mail</a:t>
            </a:r>
          </a:p>
          <a:p>
            <a:pPr lvl="1" eaLnBrk="1" hangingPunct="1"/>
            <a:r>
              <a:rPr lang="en-US" altLang="en-US" sz="2400" smtClean="0"/>
              <a:t>Online survey</a:t>
            </a:r>
          </a:p>
          <a:p>
            <a:pPr lvl="1" eaLnBrk="1" hangingPunct="1"/>
            <a:r>
              <a:rPr lang="en-US" altLang="en-US" sz="2400" smtClean="0"/>
              <a:t>Focus Group</a:t>
            </a:r>
          </a:p>
          <a:p>
            <a:pPr lvl="1" eaLnBrk="1" hangingPunct="1"/>
            <a:r>
              <a:rPr lang="en-US" altLang="en-US" sz="2400" smtClean="0"/>
              <a:t>Telephone survey/in-person interview</a:t>
            </a:r>
          </a:p>
          <a:p>
            <a:pPr eaLnBrk="1" hangingPunct="1"/>
            <a:r>
              <a:rPr lang="en-US" altLang="en-US" sz="2400" smtClean="0"/>
              <a:t>Example Questions</a:t>
            </a:r>
          </a:p>
          <a:p>
            <a:pPr lvl="1" eaLnBrk="1" hangingPunct="1"/>
            <a:r>
              <a:rPr lang="en-US" altLang="en-US" sz="2400" smtClean="0"/>
              <a:t>Have any new occupational safety and health measures been implemented as a result of the training? If so, what?</a:t>
            </a:r>
          </a:p>
          <a:p>
            <a:pPr lvl="1" eaLnBrk="1" hangingPunct="1"/>
            <a:r>
              <a:rPr lang="en-US" altLang="en-US" sz="2400" smtClean="0"/>
              <a:t>Have you shared anything you learned in the training with a co-worker or family?</a:t>
            </a:r>
          </a:p>
          <a:p>
            <a:pPr lvl="1" eaLnBrk="1" hangingPunct="1"/>
            <a:r>
              <a:rPr lang="en-US" altLang="en-US" sz="2400" smtClean="0"/>
              <a:t>Has knowledge from the training been applied since you returned to your job? If so, how?</a:t>
            </a:r>
          </a:p>
          <a:p>
            <a:pPr lvl="1" eaLnBrk="1" hangingPunct="1"/>
            <a:endParaRPr lang="en-US" altLang="en-US" sz="2000" smtClean="0">
              <a:solidFill>
                <a:srgbClr val="159BDF"/>
              </a:solidFill>
            </a:endParaRPr>
          </a:p>
          <a:p>
            <a:pPr lvl="1" eaLnBrk="1" hangingPunct="1"/>
            <a:endParaRPr lang="en-US" altLang="en-US" sz="2000" smtClean="0">
              <a:solidFill>
                <a:srgbClr val="159BDF"/>
              </a:solidFill>
            </a:endParaRPr>
          </a:p>
          <a:p>
            <a:pPr lvl="1" eaLnBrk="1" hangingPunct="1"/>
            <a:endParaRPr lang="en-US" altLang="en-US" sz="2000" smtClean="0">
              <a:solidFill>
                <a:srgbClr val="159BDF"/>
              </a:solidFill>
            </a:endParaRPr>
          </a:p>
          <a:p>
            <a:pPr eaLnBrk="1" hangingPunct="1"/>
            <a:endParaRPr lang="en-US" altLang="en-US" smtClean="0">
              <a:solidFill>
                <a:srgbClr val="159BDF"/>
              </a:solidFill>
            </a:endParaRPr>
          </a:p>
        </p:txBody>
      </p:sp>
      <p:sp>
        <p:nvSpPr>
          <p:cNvPr id="253956"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CEAF123-BA8B-4AAE-9F86-022DE5758C19}" type="slidenum">
              <a:rPr lang="en-US" altLang="en-US" sz="1400"/>
              <a:pPr>
                <a:spcBef>
                  <a:spcPct val="0"/>
                </a:spcBef>
                <a:buFontTx/>
                <a:buNone/>
              </a:pPr>
              <a:t>128</a:t>
            </a:fld>
            <a:endParaRPr lang="en-US" altLang="en-US" sz="1400"/>
          </a:p>
        </p:txBody>
      </p:sp>
    </p:spTree>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p:nvPr>
        </p:nvSpPr>
        <p:spPr/>
        <p:txBody>
          <a:bodyPr/>
          <a:lstStyle/>
          <a:p>
            <a:pPr eaLnBrk="1" hangingPunct="1"/>
            <a:r>
              <a:rPr lang="en-US" altLang="en-US" sz="3600" b="1" smtClean="0"/>
              <a:t>LEVEL 3  EXAMPLE RESULTS</a:t>
            </a:r>
          </a:p>
        </p:txBody>
      </p:sp>
      <p:sp>
        <p:nvSpPr>
          <p:cNvPr id="256003" name="Content Placeholder 2"/>
          <p:cNvSpPr>
            <a:spLocks noGrp="1"/>
          </p:cNvSpPr>
          <p:nvPr>
            <p:ph idx="1"/>
          </p:nvPr>
        </p:nvSpPr>
        <p:spPr>
          <a:xfrm>
            <a:off x="530225" y="1981200"/>
            <a:ext cx="6210300" cy="6324600"/>
          </a:xfrm>
        </p:spPr>
        <p:txBody>
          <a:bodyPr/>
          <a:lstStyle/>
          <a:p>
            <a:pPr>
              <a:spcBef>
                <a:spcPct val="0"/>
              </a:spcBef>
              <a:spcAft>
                <a:spcPts val="600"/>
              </a:spcAft>
            </a:pPr>
            <a:r>
              <a:rPr lang="en-US" altLang="en-US" sz="2400" smtClean="0"/>
              <a:t>Examples of How Results are Reported</a:t>
            </a:r>
          </a:p>
          <a:p>
            <a:pPr lvl="1" eaLnBrk="1" hangingPunct="1">
              <a:spcBef>
                <a:spcPct val="0"/>
              </a:spcBef>
              <a:spcAft>
                <a:spcPts val="600"/>
              </a:spcAft>
            </a:pPr>
            <a:r>
              <a:rPr lang="en-US" altLang="en-US" sz="2400" smtClean="0"/>
              <a:t>10% of the participants responded to the survey and/or participated in the focus groups</a:t>
            </a:r>
          </a:p>
          <a:p>
            <a:pPr lvl="1" eaLnBrk="1" hangingPunct="1">
              <a:spcBef>
                <a:spcPct val="0"/>
              </a:spcBef>
              <a:spcAft>
                <a:spcPts val="600"/>
              </a:spcAft>
            </a:pPr>
            <a:r>
              <a:rPr lang="en-US" altLang="en-US" sz="2400" smtClean="0"/>
              <a:t>As a result of the training, our company has developed a safety committee</a:t>
            </a:r>
          </a:p>
          <a:p>
            <a:pPr lvl="1" eaLnBrk="1" hangingPunct="1">
              <a:spcBef>
                <a:spcPct val="0"/>
              </a:spcBef>
              <a:spcAft>
                <a:spcPts val="600"/>
              </a:spcAft>
            </a:pPr>
            <a:r>
              <a:rPr lang="en-US" altLang="en-US" sz="2400" smtClean="0"/>
              <a:t>As a result of the training, our company has initiated completion of job hazard analysis for all positions</a:t>
            </a:r>
          </a:p>
          <a:p>
            <a:pPr>
              <a:spcBef>
                <a:spcPct val="0"/>
              </a:spcBef>
              <a:spcAft>
                <a:spcPts val="600"/>
              </a:spcAft>
            </a:pPr>
            <a:r>
              <a:rPr lang="en-US" altLang="en-US" sz="2400" smtClean="0"/>
              <a:t>Examples of Modifications as a Result of the Level 3 Evaluation</a:t>
            </a:r>
          </a:p>
          <a:p>
            <a:pPr lvl="1" eaLnBrk="1" hangingPunct="1">
              <a:spcBef>
                <a:spcPct val="0"/>
              </a:spcBef>
              <a:spcAft>
                <a:spcPts val="600"/>
              </a:spcAft>
            </a:pPr>
            <a:r>
              <a:rPr lang="en-US" altLang="en-US" sz="2400" smtClean="0"/>
              <a:t>A one-hour refresher module was added to the Train-the-Trainer curriculum</a:t>
            </a:r>
          </a:p>
          <a:p>
            <a:pPr lvl="1" eaLnBrk="1" hangingPunct="1">
              <a:spcBef>
                <a:spcPct val="0"/>
              </a:spcBef>
              <a:spcAft>
                <a:spcPts val="1200"/>
              </a:spcAft>
            </a:pPr>
            <a:r>
              <a:rPr lang="en-US" altLang="en-US" sz="2400" smtClean="0"/>
              <a:t>Based on feedback, training was expanded to the following states: Florida, Georgia, and Tennessee</a:t>
            </a:r>
          </a:p>
        </p:txBody>
      </p:sp>
      <p:sp>
        <p:nvSpPr>
          <p:cNvPr id="256004"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56D6DBD-9193-49ED-B66E-C87EDBE8830A}" type="slidenum">
              <a:rPr lang="en-US" altLang="en-US" sz="1400"/>
              <a:pPr>
                <a:spcBef>
                  <a:spcPct val="0"/>
                </a:spcBef>
                <a:buFontTx/>
                <a:buNone/>
              </a:pPr>
              <a:t>129</a:t>
            </a:fld>
            <a:endParaRPr lang="en-US" altLang="en-US" sz="140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8CAD36F-B497-4E0B-B276-3FD11CED0368}" type="slidenum">
              <a:rPr lang="en-US" altLang="en-US" sz="1400"/>
              <a:pPr>
                <a:spcBef>
                  <a:spcPct val="0"/>
                </a:spcBef>
                <a:buFontTx/>
                <a:buNone/>
              </a:pPr>
              <a:t>13</a:t>
            </a:fld>
            <a:endParaRPr lang="en-US" altLang="en-US" sz="1400"/>
          </a:p>
        </p:txBody>
      </p:sp>
      <p:sp>
        <p:nvSpPr>
          <p:cNvPr id="31747" name="Rectangle 2"/>
          <p:cNvSpPr>
            <a:spLocks noGrp="1" noChangeArrowheads="1"/>
          </p:cNvSpPr>
          <p:nvPr>
            <p:ph type="title"/>
          </p:nvPr>
        </p:nvSpPr>
        <p:spPr>
          <a:xfrm>
            <a:off x="381000" y="762000"/>
            <a:ext cx="5962650" cy="1371600"/>
          </a:xfrm>
        </p:spPr>
        <p:txBody>
          <a:bodyPr lIns="92075" tIns="46038" rIns="92075" bIns="46038"/>
          <a:lstStyle/>
          <a:p>
            <a:r>
              <a:rPr lang="en-US" altLang="en-US" sz="3600" b="1" smtClean="0"/>
              <a:t>A KEY TRAINER                  RESPONSBILITY</a:t>
            </a:r>
            <a:endParaRPr lang="en-US" altLang="en-US" sz="3200" smtClean="0"/>
          </a:p>
        </p:txBody>
      </p:sp>
      <p:sp>
        <p:nvSpPr>
          <p:cNvPr id="31749" name="Rectangle 6"/>
          <p:cNvSpPr>
            <a:spLocks noChangeArrowheads="1"/>
          </p:cNvSpPr>
          <p:nvPr/>
        </p:nvSpPr>
        <p:spPr bwMode="auto">
          <a:xfrm>
            <a:off x="533400" y="67818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latin typeface="Script MT Bold" pitchFamily="66" charset="0"/>
              </a:rPr>
              <a:t>Creating a Learning Environment!</a:t>
            </a:r>
          </a:p>
        </p:txBody>
      </p:sp>
      <p:pic>
        <p:nvPicPr>
          <p:cNvPr id="31750" name="Picture 7" descr="C:\Users\Tom\Desktop\My PIctures\Webite\Workship Bright Training Solutions.jpg" title="Photo - Training - Team work exerci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300" y="2438400"/>
            <a:ext cx="5003800"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p:nvPr>
        </p:nvSpPr>
        <p:spPr/>
        <p:txBody>
          <a:bodyPr/>
          <a:lstStyle/>
          <a:p>
            <a:r>
              <a:rPr lang="en-US" altLang="en-US" sz="3600" b="1" smtClean="0"/>
              <a:t>LEVEL 3</a:t>
            </a:r>
            <a:br>
              <a:rPr lang="en-US" altLang="en-US" sz="3600" b="1" smtClean="0"/>
            </a:br>
            <a:r>
              <a:rPr lang="en-US" altLang="en-US" sz="3600" b="1" smtClean="0"/>
              <a:t> QUESTIONAIRE</a:t>
            </a:r>
          </a:p>
        </p:txBody>
      </p:sp>
      <p:pic>
        <p:nvPicPr>
          <p:cNvPr id="258051" name="Content Placeholder 4" title="Photo - questionaire form"/>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514350" y="2286000"/>
            <a:ext cx="5829300" cy="6096000"/>
          </a:xfrm>
        </p:spPr>
      </p:pic>
      <p:sp>
        <p:nvSpPr>
          <p:cNvPr id="25805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3D7548C-9CA7-492A-BF8E-A52C55D27E31}" type="slidenum">
              <a:rPr lang="en-US" altLang="en-US" sz="1400"/>
              <a:pPr>
                <a:spcBef>
                  <a:spcPct val="0"/>
                </a:spcBef>
                <a:buFontTx/>
                <a:buNone/>
              </a:pPr>
              <a:t>130</a:t>
            </a:fld>
            <a:endParaRPr lang="en-US" altLang="en-US" sz="140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Number Placeholder 3"/>
          <p:cNvSpPr>
            <a:spLocks noGrp="1"/>
          </p:cNvSpPr>
          <p:nvPr>
            <p:ph type="sldNum" sz="quarter" idx="11"/>
          </p:nvPr>
        </p:nvSpPr>
        <p:spPr>
          <a:xfrm>
            <a:off x="5857875" y="8686800"/>
            <a:ext cx="1428750" cy="609600"/>
          </a:xfrm>
          <a:noFill/>
        </p:spPr>
        <p:txBody>
          <a:bodyPr/>
          <a:lstStyle>
            <a:lvl1pPr>
              <a:spcBef>
                <a:spcPct val="20000"/>
              </a:spcBef>
              <a:buChar char="•"/>
              <a:defRPr sz="3200">
                <a:solidFill>
                  <a:schemeClr val="tx1"/>
                </a:solidFill>
                <a:latin typeface="Times New Roman" pitchFamily="18" charset="0"/>
              </a:defRPr>
            </a:lvl1pPr>
            <a:lvl2pPr marL="557213" indent="-214313">
              <a:spcBef>
                <a:spcPct val="20000"/>
              </a:spcBef>
              <a:buChar char="–"/>
              <a:defRPr sz="2800">
                <a:solidFill>
                  <a:schemeClr val="tx1"/>
                </a:solidFill>
                <a:latin typeface="Times New Roman" pitchFamily="18" charset="0"/>
              </a:defRPr>
            </a:lvl2pPr>
            <a:lvl3pPr marL="857250" indent="-171450">
              <a:spcBef>
                <a:spcPct val="20000"/>
              </a:spcBef>
              <a:buChar char="•"/>
              <a:defRPr sz="2400">
                <a:solidFill>
                  <a:schemeClr val="tx1"/>
                </a:solidFill>
                <a:latin typeface="Times New Roman" pitchFamily="18" charset="0"/>
              </a:defRPr>
            </a:lvl3pPr>
            <a:lvl4pPr marL="1200150" indent="-171450">
              <a:spcBef>
                <a:spcPct val="20000"/>
              </a:spcBef>
              <a:buChar char="–"/>
              <a:defRPr sz="2000">
                <a:solidFill>
                  <a:schemeClr val="tx1"/>
                </a:solidFill>
                <a:latin typeface="Times New Roman" pitchFamily="18" charset="0"/>
              </a:defRPr>
            </a:lvl4pPr>
            <a:lvl5pPr marL="1543050" indent="-171450">
              <a:spcBef>
                <a:spcPct val="20000"/>
              </a:spcBef>
              <a:buChar char="»"/>
              <a:defRPr sz="2000">
                <a:solidFill>
                  <a:schemeClr val="tx1"/>
                </a:solidFill>
                <a:latin typeface="Times New Roman" pitchFamily="18" charset="0"/>
              </a:defRPr>
            </a:lvl5pPr>
            <a:lvl6pPr marL="2000250" indent="-171450" eaLnBrk="0" fontAlgn="base" hangingPunct="0">
              <a:spcBef>
                <a:spcPct val="20000"/>
              </a:spcBef>
              <a:spcAft>
                <a:spcPct val="0"/>
              </a:spcAft>
              <a:buChar char="»"/>
              <a:defRPr sz="2000">
                <a:solidFill>
                  <a:schemeClr val="tx1"/>
                </a:solidFill>
                <a:latin typeface="Times New Roman" pitchFamily="18" charset="0"/>
              </a:defRPr>
            </a:lvl6pPr>
            <a:lvl7pPr marL="2457450" indent="-171450" eaLnBrk="0" fontAlgn="base" hangingPunct="0">
              <a:spcBef>
                <a:spcPct val="20000"/>
              </a:spcBef>
              <a:spcAft>
                <a:spcPct val="0"/>
              </a:spcAft>
              <a:buChar char="»"/>
              <a:defRPr sz="2000">
                <a:solidFill>
                  <a:schemeClr val="tx1"/>
                </a:solidFill>
                <a:latin typeface="Times New Roman" pitchFamily="18" charset="0"/>
              </a:defRPr>
            </a:lvl7pPr>
            <a:lvl8pPr marL="2914650" indent="-171450" eaLnBrk="0" fontAlgn="base" hangingPunct="0">
              <a:spcBef>
                <a:spcPct val="20000"/>
              </a:spcBef>
              <a:spcAft>
                <a:spcPct val="0"/>
              </a:spcAft>
              <a:buChar char="»"/>
              <a:defRPr sz="2000">
                <a:solidFill>
                  <a:schemeClr val="tx1"/>
                </a:solidFill>
                <a:latin typeface="Times New Roman" pitchFamily="18" charset="0"/>
              </a:defRPr>
            </a:lvl8pPr>
            <a:lvl9pPr marL="3371850" indent="-171450" eaLnBrk="0" fontAlgn="base" hangingPunct="0">
              <a:spcBef>
                <a:spcPct val="20000"/>
              </a:spcBef>
              <a:spcAft>
                <a:spcPct val="0"/>
              </a:spcAft>
              <a:buChar char="»"/>
              <a:defRPr sz="2000">
                <a:solidFill>
                  <a:schemeClr val="tx1"/>
                </a:solidFill>
                <a:latin typeface="Times New Roman" pitchFamily="18" charset="0"/>
              </a:defRPr>
            </a:lvl9pPr>
          </a:lstStyle>
          <a:p>
            <a:pPr algn="l" eaLnBrk="1" hangingPunct="1">
              <a:spcBef>
                <a:spcPct val="0"/>
              </a:spcBef>
              <a:buFontTx/>
              <a:buNone/>
            </a:pPr>
            <a:fld id="{A7887E7E-A36F-48DD-BF1F-D761186BC6A6}" type="slidenum">
              <a:rPr lang="en-GB" altLang="en-US" sz="1400">
                <a:latin typeface="Arial" pitchFamily="34" charset="0"/>
              </a:rPr>
              <a:pPr algn="l" eaLnBrk="1" hangingPunct="1">
                <a:spcBef>
                  <a:spcPct val="0"/>
                </a:spcBef>
                <a:buFontTx/>
                <a:buNone/>
              </a:pPr>
              <a:t>131</a:t>
            </a:fld>
            <a:endParaRPr lang="en-GB" altLang="en-US" sz="1400">
              <a:latin typeface="Arial" pitchFamily="34" charset="0"/>
            </a:endParaRPr>
          </a:p>
        </p:txBody>
      </p:sp>
      <p:sp>
        <p:nvSpPr>
          <p:cNvPr id="259075" name="Rectangle 2"/>
          <p:cNvSpPr>
            <a:spLocks noGrp="1" noChangeArrowheads="1"/>
          </p:cNvSpPr>
          <p:nvPr>
            <p:ph type="title"/>
          </p:nvPr>
        </p:nvSpPr>
        <p:spPr/>
        <p:txBody>
          <a:bodyPr/>
          <a:lstStyle/>
          <a:p>
            <a:pPr eaLnBrk="1" hangingPunct="1"/>
            <a:r>
              <a:rPr lang="en-US" altLang="en-US" sz="3600" b="1" smtClean="0"/>
              <a:t>QUESTIONS?!</a:t>
            </a:r>
          </a:p>
        </p:txBody>
      </p:sp>
      <p:pic>
        <p:nvPicPr>
          <p:cNvPr id="259076" name="Picture 6" title="Photo - question mark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3265488"/>
            <a:ext cx="5676900" cy="3278187"/>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457200"/>
            <a:ext cx="5829300" cy="1524000"/>
          </a:xfrm>
        </p:spPr>
        <p:txBody>
          <a:bodyPr lIns="92075" tIns="46038" rIns="92075" bIns="46038"/>
          <a:lstStyle/>
          <a:p>
            <a:r>
              <a:rPr lang="en-US" altLang="en-US" sz="3600" b="1" smtClean="0"/>
              <a:t>CREATING A LEARNING ENVIRONMENT</a:t>
            </a:r>
          </a:p>
        </p:txBody>
      </p:sp>
      <p:sp>
        <p:nvSpPr>
          <p:cNvPr id="33795" name="Rectangle 3"/>
          <p:cNvSpPr>
            <a:spLocks noGrp="1" noChangeArrowheads="1"/>
          </p:cNvSpPr>
          <p:nvPr>
            <p:ph type="body" idx="1"/>
          </p:nvPr>
        </p:nvSpPr>
        <p:spPr>
          <a:xfrm>
            <a:off x="533400" y="2133600"/>
            <a:ext cx="58293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buFontTx/>
              <a:buNone/>
            </a:pPr>
            <a:r>
              <a:rPr lang="en-US" altLang="en-US" b="1" smtClean="0"/>
              <a:t>	</a:t>
            </a:r>
            <a:r>
              <a:rPr lang="en-US" altLang="en-US" sz="2800" smtClean="0"/>
              <a:t>Listen</a:t>
            </a:r>
          </a:p>
          <a:p>
            <a:pPr algn="ctr">
              <a:buFontTx/>
              <a:buNone/>
            </a:pPr>
            <a:r>
              <a:rPr lang="en-US" altLang="en-US" sz="2800" smtClean="0"/>
              <a:t>Encourage Involvement</a:t>
            </a:r>
          </a:p>
          <a:p>
            <a:pPr algn="ctr">
              <a:buFontTx/>
              <a:buNone/>
            </a:pPr>
            <a:r>
              <a:rPr lang="en-US" altLang="en-US" sz="2800" smtClean="0"/>
              <a:t>Have Patience</a:t>
            </a:r>
          </a:p>
          <a:p>
            <a:pPr algn="ctr">
              <a:buFontTx/>
              <a:buNone/>
            </a:pPr>
            <a:r>
              <a:rPr lang="en-US" altLang="en-US" sz="2800" smtClean="0"/>
              <a:t>Transition Skill Right Away</a:t>
            </a:r>
          </a:p>
          <a:p>
            <a:pPr algn="ctr">
              <a:buFontTx/>
              <a:buNone/>
            </a:pPr>
            <a:r>
              <a:rPr lang="en-US" altLang="en-US" smtClean="0"/>
              <a:t>	</a:t>
            </a:r>
          </a:p>
        </p:txBody>
      </p:sp>
      <p:pic>
        <p:nvPicPr>
          <p:cNvPr id="33798" name="Picture 2" descr="http://www.become-an-electrician.com/images/electrical-panel1.jpg" title="Photo - two workers working on an electrical pan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463" y="4827588"/>
            <a:ext cx="3587750" cy="2601912"/>
          </a:xfrm>
          <a:prstGeom prst="rect">
            <a:avLst/>
          </a:prstGeom>
          <a:solidFill>
            <a:schemeClr val="bg1"/>
          </a:solidFill>
          <a:ln w="9525">
            <a:solidFill>
              <a:schemeClr val="tx1"/>
            </a:solidFill>
            <a:miter lim="800000"/>
            <a:headEnd/>
            <a:tailEnd/>
          </a:ln>
        </p:spPr>
      </p:pic>
      <p:sp>
        <p:nvSpPr>
          <p:cNvPr id="33799"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C581BD5-FCF4-4815-B5F8-2A182DDFA113}" type="slidenum">
              <a:rPr lang="en-US" altLang="en-US" sz="1400"/>
              <a:pPr>
                <a:spcBef>
                  <a:spcPct val="0"/>
                </a:spcBef>
                <a:buFontTx/>
                <a:buNone/>
              </a:pPr>
              <a:t>14</a:t>
            </a:fld>
            <a:endParaRPr lang="en-US" altLang="en-US"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381000"/>
            <a:ext cx="5829300" cy="1524000"/>
          </a:xfrm>
        </p:spPr>
        <p:txBody>
          <a:bodyPr lIns="92075" tIns="46038" rIns="92075" bIns="46038"/>
          <a:lstStyle/>
          <a:p>
            <a:r>
              <a:rPr lang="en-US" altLang="en-US" sz="3600" b="1" dirty="0" smtClean="0"/>
              <a:t>CREATING A LEARNING ENVIRONMENT </a:t>
            </a:r>
          </a:p>
        </p:txBody>
      </p:sp>
      <p:sp>
        <p:nvSpPr>
          <p:cNvPr id="35843" name="Rectangle 3"/>
          <p:cNvSpPr>
            <a:spLocks noGrp="1" noChangeArrowheads="1"/>
          </p:cNvSpPr>
          <p:nvPr>
            <p:ph type="body" idx="1"/>
          </p:nvPr>
        </p:nvSpPr>
        <p:spPr>
          <a:xfrm>
            <a:off x="533400" y="1981200"/>
            <a:ext cx="5829300" cy="5715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buFontTx/>
              <a:buNone/>
            </a:pPr>
            <a:r>
              <a:rPr lang="en-US" altLang="en-US" b="1" smtClean="0"/>
              <a:t>Don’t…</a:t>
            </a:r>
          </a:p>
          <a:p>
            <a:pPr algn="ctr">
              <a:buFontTx/>
              <a:buNone/>
            </a:pPr>
            <a:endParaRPr lang="en-US" altLang="en-US" smtClean="0"/>
          </a:p>
          <a:p>
            <a:pPr algn="ctr">
              <a:buFontTx/>
              <a:buNone/>
            </a:pPr>
            <a:r>
              <a:rPr lang="en-US" altLang="en-US" smtClean="0"/>
              <a:t>	</a:t>
            </a:r>
          </a:p>
        </p:txBody>
      </p:sp>
      <p:sp>
        <p:nvSpPr>
          <p:cNvPr id="35845" name="Rectangle 6"/>
          <p:cNvSpPr>
            <a:spLocks noChangeArrowheads="1"/>
          </p:cNvSpPr>
          <p:nvPr/>
        </p:nvSpPr>
        <p:spPr bwMode="auto">
          <a:xfrm>
            <a:off x="1720850" y="2641600"/>
            <a:ext cx="34163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a:t>Rush</a:t>
            </a:r>
          </a:p>
          <a:p>
            <a:pPr algn="ctr">
              <a:spcBef>
                <a:spcPct val="0"/>
              </a:spcBef>
              <a:buFontTx/>
              <a:buNone/>
            </a:pPr>
            <a:r>
              <a:rPr lang="en-US" altLang="en-US" sz="2800"/>
              <a:t>Overwhelm</a:t>
            </a:r>
          </a:p>
          <a:p>
            <a:pPr algn="ctr">
              <a:spcBef>
                <a:spcPct val="0"/>
              </a:spcBef>
              <a:buFontTx/>
              <a:buNone/>
            </a:pPr>
            <a:r>
              <a:rPr lang="en-US" altLang="en-US" sz="2800"/>
              <a:t>Doubt </a:t>
            </a:r>
          </a:p>
          <a:p>
            <a:pPr algn="ctr">
              <a:spcBef>
                <a:spcPct val="0"/>
              </a:spcBef>
              <a:buFontTx/>
              <a:buNone/>
            </a:pPr>
            <a:r>
              <a:rPr lang="en-US" altLang="en-US" sz="2800"/>
              <a:t>Compare</a:t>
            </a:r>
          </a:p>
        </p:txBody>
      </p:sp>
      <p:pic>
        <p:nvPicPr>
          <p:cNvPr id="35847" name="Picture 2" descr="http://www.finearttips.com/wp-content/uploads/2009/03/overwhelmed.jpg" title="Photo - overhelmed man holding his hea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4927600"/>
            <a:ext cx="4457700" cy="297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8"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DFF29F4-EFE2-41F4-92E7-A962E3190C45}" type="slidenum">
              <a:rPr lang="en-US" altLang="en-US" sz="1400"/>
              <a:pPr>
                <a:spcBef>
                  <a:spcPct val="0"/>
                </a:spcBef>
                <a:buFontTx/>
                <a:buNone/>
              </a:pPr>
              <a:t>15</a:t>
            </a:fld>
            <a:endParaRPr lang="en-US" altLang="en-US"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47485F9-221C-4DC2-AC54-61DFECE2EB38}" type="slidenum">
              <a:rPr lang="en-US" altLang="en-US" sz="1400"/>
              <a:pPr>
                <a:spcBef>
                  <a:spcPct val="0"/>
                </a:spcBef>
                <a:buFontTx/>
                <a:buNone/>
              </a:pPr>
              <a:t>16</a:t>
            </a:fld>
            <a:endParaRPr lang="en-US" altLang="en-US" sz="1400"/>
          </a:p>
        </p:txBody>
      </p:sp>
      <p:sp>
        <p:nvSpPr>
          <p:cNvPr id="37891" name="Rectangle 2"/>
          <p:cNvSpPr>
            <a:spLocks noGrp="1" noChangeArrowheads="1"/>
          </p:cNvSpPr>
          <p:nvPr>
            <p:ph type="title"/>
          </p:nvPr>
        </p:nvSpPr>
        <p:spPr>
          <a:xfrm>
            <a:off x="609600" y="381000"/>
            <a:ext cx="5829300" cy="1524000"/>
          </a:xfrm>
        </p:spPr>
        <p:txBody>
          <a:bodyPr/>
          <a:lstStyle/>
          <a:p>
            <a:r>
              <a:rPr lang="en-US" altLang="en-US" sz="3600" b="1" smtClean="0"/>
              <a:t>PREPARING FOR TRAINING</a:t>
            </a:r>
            <a:endParaRPr lang="en-US" altLang="en-US" smtClean="0"/>
          </a:p>
        </p:txBody>
      </p:sp>
      <p:sp>
        <p:nvSpPr>
          <p:cNvPr id="37892" name="Rectangle 3"/>
          <p:cNvSpPr>
            <a:spLocks noGrp="1" noChangeArrowheads="1"/>
          </p:cNvSpPr>
          <p:nvPr>
            <p:ph type="body" idx="1"/>
          </p:nvPr>
        </p:nvSpPr>
        <p:spPr>
          <a:xfrm>
            <a:off x="514350" y="2133600"/>
            <a:ext cx="5829300" cy="5994400"/>
          </a:xfrm>
        </p:spPr>
        <p:txBody>
          <a:bodyPr/>
          <a:lstStyle/>
          <a:p>
            <a:pPr algn="just">
              <a:buFont typeface="Monotype Sorts" pitchFamily="2" charset="2"/>
              <a:buChar char=" "/>
            </a:pPr>
            <a:r>
              <a:rPr lang="en-US" altLang="en-US" sz="3000" smtClean="0"/>
              <a:t>“You can’t drive a car by looking in the rear view mirror.”</a:t>
            </a:r>
          </a:p>
          <a:p>
            <a:pPr>
              <a:buFontTx/>
              <a:buNone/>
            </a:pPr>
            <a:r>
              <a:rPr lang="en-US" altLang="en-US" sz="1800" smtClean="0"/>
              <a:t>	                                                                        </a:t>
            </a:r>
            <a:r>
              <a:rPr lang="en-US" altLang="en-US" sz="1800" i="1" smtClean="0"/>
              <a:t>- Deming</a:t>
            </a:r>
            <a:endParaRPr lang="en-US" altLang="en-US" i="1" smtClean="0"/>
          </a:p>
          <a:p>
            <a:pPr>
              <a:buFont typeface="Monotype Sorts" pitchFamily="2" charset="2"/>
              <a:buChar char="ä"/>
            </a:pPr>
            <a:endParaRPr lang="en-US" altLang="en-US" i="1" smtClean="0"/>
          </a:p>
        </p:txBody>
      </p:sp>
      <p:pic>
        <p:nvPicPr>
          <p:cNvPr id="37893" name="Picture 7" descr="http://www.drivinginstructortrainingu.com/wp-content/uploads/2011/10/Car-Driving-Mirror.jpg" title="Photo - a rear view mirror while driv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4013200"/>
            <a:ext cx="5734050"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C038168-0A1F-47A4-BA69-2D8FB9DBBE42}" type="slidenum">
              <a:rPr lang="en-US" altLang="en-US" sz="1400"/>
              <a:pPr>
                <a:spcBef>
                  <a:spcPct val="0"/>
                </a:spcBef>
                <a:buFontTx/>
                <a:buNone/>
              </a:pPr>
              <a:t>17</a:t>
            </a:fld>
            <a:endParaRPr lang="en-US" altLang="en-US" sz="1400"/>
          </a:p>
        </p:txBody>
      </p:sp>
      <p:sp>
        <p:nvSpPr>
          <p:cNvPr id="39939" name="Rectangle 2"/>
          <p:cNvSpPr>
            <a:spLocks noGrp="1" noChangeArrowheads="1"/>
          </p:cNvSpPr>
          <p:nvPr>
            <p:ph type="title"/>
          </p:nvPr>
        </p:nvSpPr>
        <p:spPr>
          <a:xfrm>
            <a:off x="609600" y="457200"/>
            <a:ext cx="5829300" cy="1447800"/>
          </a:xfrm>
        </p:spPr>
        <p:txBody>
          <a:bodyPr/>
          <a:lstStyle/>
          <a:p>
            <a:r>
              <a:rPr lang="en-US" altLang="en-US" sz="3600" b="1" smtClean="0"/>
              <a:t>PREPARATION KEY ELEMENTS</a:t>
            </a:r>
            <a:endParaRPr lang="en-US" altLang="en-US" smtClean="0"/>
          </a:p>
        </p:txBody>
      </p:sp>
      <p:sp>
        <p:nvSpPr>
          <p:cNvPr id="39940" name="Rectangle 3"/>
          <p:cNvSpPr>
            <a:spLocks noGrp="1" noChangeArrowheads="1"/>
          </p:cNvSpPr>
          <p:nvPr>
            <p:ph type="body" idx="1"/>
          </p:nvPr>
        </p:nvSpPr>
        <p:spPr>
          <a:xfrm>
            <a:off x="914400" y="2209800"/>
            <a:ext cx="5448300" cy="5486400"/>
          </a:xfrm>
        </p:spPr>
        <p:txBody>
          <a:bodyPr/>
          <a:lstStyle/>
          <a:p>
            <a:pPr>
              <a:lnSpc>
                <a:spcPct val="90000"/>
              </a:lnSpc>
            </a:pPr>
            <a:r>
              <a:rPr lang="en-US" altLang="en-US" sz="2400" smtClean="0"/>
              <a:t>Know the Material/Task</a:t>
            </a:r>
            <a:endParaRPr lang="en-US" altLang="en-US" smtClean="0"/>
          </a:p>
          <a:p>
            <a:pPr>
              <a:lnSpc>
                <a:spcPct val="90000"/>
              </a:lnSpc>
            </a:pPr>
            <a:endParaRPr lang="en-US" altLang="en-US" smtClean="0"/>
          </a:p>
          <a:p>
            <a:pPr>
              <a:lnSpc>
                <a:spcPct val="90000"/>
              </a:lnSpc>
            </a:pPr>
            <a:r>
              <a:rPr lang="en-US" altLang="en-US" sz="2400" smtClean="0"/>
              <a:t>Know skill/knowledge level of trainees</a:t>
            </a:r>
            <a:endParaRPr lang="en-US" altLang="en-US" smtClean="0"/>
          </a:p>
          <a:p>
            <a:pPr>
              <a:lnSpc>
                <a:spcPct val="90000"/>
              </a:lnSpc>
            </a:pPr>
            <a:endParaRPr lang="en-US" altLang="en-US" smtClean="0"/>
          </a:p>
          <a:p>
            <a:pPr>
              <a:lnSpc>
                <a:spcPct val="90000"/>
              </a:lnSpc>
            </a:pPr>
            <a:r>
              <a:rPr lang="en-US" altLang="en-US" sz="2400" smtClean="0"/>
              <a:t>“Walk Through” the Task/Material</a:t>
            </a:r>
            <a:endParaRPr lang="en-US" altLang="en-US" smtClean="0"/>
          </a:p>
          <a:p>
            <a:pPr>
              <a:lnSpc>
                <a:spcPct val="90000"/>
              </a:lnSpc>
            </a:pPr>
            <a:endParaRPr lang="en-US" altLang="en-US" smtClean="0"/>
          </a:p>
          <a:p>
            <a:pPr>
              <a:lnSpc>
                <a:spcPct val="90000"/>
              </a:lnSpc>
            </a:pPr>
            <a:r>
              <a:rPr lang="en-US" altLang="en-US" sz="2400" smtClean="0"/>
              <a:t>Establish the Physical Environment</a:t>
            </a:r>
          </a:p>
          <a:p>
            <a:pPr>
              <a:lnSpc>
                <a:spcPct val="90000"/>
              </a:lnSpc>
            </a:pPr>
            <a:endParaRPr lang="en-US" altLang="en-US" sz="2400" smtClean="0"/>
          </a:p>
          <a:p>
            <a:pPr>
              <a:lnSpc>
                <a:spcPct val="90000"/>
              </a:lnSpc>
            </a:pPr>
            <a:r>
              <a:rPr lang="en-US" altLang="en-US" sz="2400" smtClean="0"/>
              <a:t>Design and Use a Checklist</a:t>
            </a:r>
          </a:p>
          <a:p>
            <a:pPr>
              <a:lnSpc>
                <a:spcPct val="90000"/>
              </a:lnSpc>
            </a:pPr>
            <a:endParaRPr lang="en-US" altLang="en-US" sz="2400" smtClean="0"/>
          </a:p>
          <a:p>
            <a:pPr>
              <a:lnSpc>
                <a:spcPct val="90000"/>
              </a:lnSpc>
            </a:pPr>
            <a:r>
              <a:rPr lang="en-US" altLang="en-US" sz="2400" smtClean="0"/>
              <a:t>Anticipate Questions</a:t>
            </a:r>
            <a:endParaRPr lang="en-US" altLang="en-US" smtClean="0"/>
          </a:p>
          <a:p>
            <a:pPr>
              <a:lnSpc>
                <a:spcPct val="90000"/>
              </a:lnSpc>
            </a:pPr>
            <a:endParaRPr lang="en-US" altLang="en-US" smtClean="0"/>
          </a:p>
          <a:p>
            <a:pPr>
              <a:lnSpc>
                <a:spcPct val="90000"/>
              </a:lnSpc>
            </a:pPr>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0AB0F8B-0580-4A56-865C-E6A8062324C3}" type="slidenum">
              <a:rPr lang="en-US" altLang="en-US" sz="1400"/>
              <a:pPr>
                <a:spcBef>
                  <a:spcPct val="0"/>
                </a:spcBef>
                <a:buFontTx/>
                <a:buNone/>
              </a:pPr>
              <a:t>18</a:t>
            </a:fld>
            <a:endParaRPr lang="en-US" altLang="en-US" sz="1400"/>
          </a:p>
        </p:txBody>
      </p:sp>
      <p:sp>
        <p:nvSpPr>
          <p:cNvPr id="41987" name="Rectangle 2"/>
          <p:cNvSpPr>
            <a:spLocks noGrp="1" noChangeArrowheads="1"/>
          </p:cNvSpPr>
          <p:nvPr>
            <p:ph type="title"/>
          </p:nvPr>
        </p:nvSpPr>
        <p:spPr>
          <a:xfrm>
            <a:off x="609600" y="457200"/>
            <a:ext cx="5829300" cy="1447800"/>
          </a:xfrm>
        </p:spPr>
        <p:txBody>
          <a:bodyPr/>
          <a:lstStyle/>
          <a:p>
            <a:r>
              <a:rPr lang="en-US" altLang="en-US" sz="3600" b="1" smtClean="0"/>
              <a:t>SAMPLE CHECKLIST</a:t>
            </a:r>
            <a:endParaRPr lang="en-US" altLang="en-US" smtClean="0"/>
          </a:p>
        </p:txBody>
      </p:sp>
      <p:sp>
        <p:nvSpPr>
          <p:cNvPr id="41988" name="Rectangle 3"/>
          <p:cNvSpPr>
            <a:spLocks noGrp="1" noChangeArrowheads="1"/>
          </p:cNvSpPr>
          <p:nvPr>
            <p:ph type="body" idx="1"/>
          </p:nvPr>
        </p:nvSpPr>
        <p:spPr>
          <a:xfrm>
            <a:off x="533400" y="1981200"/>
            <a:ext cx="5829300" cy="5715000"/>
          </a:xfrm>
        </p:spPr>
        <p:txBody>
          <a:bodyPr/>
          <a:lstStyle/>
          <a:p>
            <a:pPr>
              <a:lnSpc>
                <a:spcPct val="125000"/>
              </a:lnSpc>
              <a:buFont typeface="Wingdings" pitchFamily="2" charset="2"/>
              <a:buChar char="q"/>
            </a:pPr>
            <a:r>
              <a:rPr lang="en-US" altLang="en-US" sz="1800" smtClean="0"/>
              <a:t>Trainer’s Guide (Notes) </a:t>
            </a:r>
          </a:p>
          <a:p>
            <a:pPr>
              <a:lnSpc>
                <a:spcPct val="125000"/>
              </a:lnSpc>
              <a:buFont typeface="Wingdings" pitchFamily="2" charset="2"/>
              <a:buChar char="q"/>
            </a:pPr>
            <a:r>
              <a:rPr lang="en-US" altLang="en-US" sz="1800" smtClean="0"/>
              <a:t>Trainee Books</a:t>
            </a:r>
          </a:p>
          <a:p>
            <a:pPr>
              <a:lnSpc>
                <a:spcPct val="125000"/>
              </a:lnSpc>
              <a:buFont typeface="Wingdings" pitchFamily="2" charset="2"/>
              <a:buChar char="q"/>
            </a:pPr>
            <a:r>
              <a:rPr lang="en-US" altLang="en-US" sz="1800" smtClean="0"/>
              <a:t>Handout </a:t>
            </a:r>
          </a:p>
          <a:p>
            <a:pPr>
              <a:lnSpc>
                <a:spcPct val="125000"/>
              </a:lnSpc>
              <a:buFont typeface="Wingdings" pitchFamily="2" charset="2"/>
              <a:buChar char="q"/>
            </a:pPr>
            <a:r>
              <a:rPr lang="en-US" altLang="en-US" sz="1800" smtClean="0"/>
              <a:t>Notepaper </a:t>
            </a:r>
          </a:p>
          <a:p>
            <a:pPr>
              <a:lnSpc>
                <a:spcPct val="125000"/>
              </a:lnSpc>
              <a:buFont typeface="Wingdings" pitchFamily="2" charset="2"/>
              <a:buChar char="q"/>
            </a:pPr>
            <a:r>
              <a:rPr lang="en-US" altLang="en-US" sz="1800" smtClean="0"/>
              <a:t>Pens </a:t>
            </a:r>
          </a:p>
          <a:p>
            <a:pPr>
              <a:lnSpc>
                <a:spcPct val="125000"/>
              </a:lnSpc>
              <a:buFont typeface="Wingdings" pitchFamily="2" charset="2"/>
              <a:buChar char="q"/>
            </a:pPr>
            <a:r>
              <a:rPr lang="en-US" altLang="en-US" sz="1800" smtClean="0"/>
              <a:t>LCD Projector </a:t>
            </a:r>
          </a:p>
          <a:p>
            <a:pPr>
              <a:lnSpc>
                <a:spcPct val="125000"/>
              </a:lnSpc>
              <a:buFont typeface="Wingdings" pitchFamily="2" charset="2"/>
              <a:buChar char="q"/>
            </a:pPr>
            <a:r>
              <a:rPr lang="en-US" altLang="en-US" sz="1800" smtClean="0"/>
              <a:t>LCD Screen</a:t>
            </a:r>
          </a:p>
          <a:p>
            <a:pPr>
              <a:lnSpc>
                <a:spcPct val="125000"/>
              </a:lnSpc>
              <a:buFont typeface="Wingdings" pitchFamily="2" charset="2"/>
              <a:buChar char="q"/>
            </a:pPr>
            <a:r>
              <a:rPr lang="en-US" altLang="en-US" sz="1800" smtClean="0"/>
              <a:t>Lap Top Computer with course and videos  </a:t>
            </a:r>
          </a:p>
          <a:p>
            <a:pPr>
              <a:lnSpc>
                <a:spcPct val="125000"/>
              </a:lnSpc>
              <a:buFont typeface="Wingdings" pitchFamily="2" charset="2"/>
              <a:buChar char="q"/>
            </a:pPr>
            <a:r>
              <a:rPr lang="en-US" altLang="en-US" sz="1800" smtClean="0"/>
              <a:t>All Cord(s) </a:t>
            </a:r>
          </a:p>
          <a:p>
            <a:pPr>
              <a:lnSpc>
                <a:spcPct val="125000"/>
              </a:lnSpc>
              <a:buFont typeface="Wingdings" pitchFamily="2" charset="2"/>
              <a:buChar char="q"/>
            </a:pPr>
            <a:r>
              <a:rPr lang="en-US" altLang="en-US" sz="1800" smtClean="0"/>
              <a:t>Two Flipchart Stands </a:t>
            </a:r>
          </a:p>
          <a:p>
            <a:pPr>
              <a:lnSpc>
                <a:spcPct val="125000"/>
              </a:lnSpc>
              <a:buFont typeface="Wingdings" pitchFamily="2" charset="2"/>
              <a:buChar char="q"/>
            </a:pPr>
            <a:r>
              <a:rPr lang="en-US" altLang="en-US" sz="1800" smtClean="0"/>
              <a:t>Two Flipchart Pads </a:t>
            </a:r>
          </a:p>
          <a:p>
            <a:pPr>
              <a:lnSpc>
                <a:spcPct val="125000"/>
              </a:lnSpc>
              <a:buFont typeface="Wingdings" pitchFamily="2" charset="2"/>
              <a:buChar char="q"/>
            </a:pPr>
            <a:r>
              <a:rPr lang="en-US" altLang="en-US" sz="1800" smtClean="0"/>
              <a:t>Set of Flipchart Markers </a:t>
            </a:r>
          </a:p>
          <a:p>
            <a:pPr>
              <a:lnSpc>
                <a:spcPct val="125000"/>
              </a:lnSpc>
              <a:buFont typeface="Wingdings" pitchFamily="2" charset="2"/>
              <a:buChar char="q"/>
            </a:pPr>
            <a:r>
              <a:rPr lang="en-US" altLang="en-US" sz="1800" smtClean="0"/>
              <a:t>Masking Tape </a:t>
            </a:r>
          </a:p>
          <a:p>
            <a:pPr>
              <a:lnSpc>
                <a:spcPct val="125000"/>
              </a:lnSpc>
              <a:buFont typeface="Wingdings" pitchFamily="2" charset="2"/>
              <a:buChar char="q"/>
            </a:pPr>
            <a:r>
              <a:rPr lang="en-US" altLang="en-US" sz="1800" smtClean="0"/>
              <a:t>Feedback Handout </a:t>
            </a:r>
          </a:p>
          <a:p>
            <a:endParaRPr lang="en-US" altLang="en-US" sz="1800" smtClean="0"/>
          </a:p>
          <a:p>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6820D01-1851-4D95-B068-F5056ED30069}" type="slidenum">
              <a:rPr lang="en-US" altLang="en-US" sz="1400"/>
              <a:pPr>
                <a:spcBef>
                  <a:spcPct val="0"/>
                </a:spcBef>
                <a:buFontTx/>
                <a:buNone/>
              </a:pPr>
              <a:t>19</a:t>
            </a:fld>
            <a:endParaRPr lang="en-US" altLang="en-US" sz="1400"/>
          </a:p>
        </p:txBody>
      </p:sp>
      <p:sp>
        <p:nvSpPr>
          <p:cNvPr id="44035" name="Rectangle 2"/>
          <p:cNvSpPr>
            <a:spLocks noGrp="1" noChangeArrowheads="1"/>
          </p:cNvSpPr>
          <p:nvPr>
            <p:ph type="title"/>
          </p:nvPr>
        </p:nvSpPr>
        <p:spPr>
          <a:xfrm>
            <a:off x="609600" y="457200"/>
            <a:ext cx="5829300" cy="1447800"/>
          </a:xfrm>
        </p:spPr>
        <p:txBody>
          <a:bodyPr/>
          <a:lstStyle/>
          <a:p>
            <a:r>
              <a:rPr lang="en-US" altLang="en-US" sz="3600" b="1" smtClean="0"/>
              <a:t>YOUR CHECKLIST</a:t>
            </a:r>
            <a:endParaRPr lang="en-US" altLang="en-US" smtClean="0"/>
          </a:p>
        </p:txBody>
      </p:sp>
      <p:sp>
        <p:nvSpPr>
          <p:cNvPr id="44036" name="Rectangle 3"/>
          <p:cNvSpPr>
            <a:spLocks noGrp="1" noChangeArrowheads="1"/>
          </p:cNvSpPr>
          <p:nvPr>
            <p:ph type="body" idx="1"/>
          </p:nvPr>
        </p:nvSpPr>
        <p:spPr>
          <a:xfrm>
            <a:off x="533400" y="1752600"/>
            <a:ext cx="5867400" cy="6629400"/>
          </a:xfrm>
        </p:spPr>
        <p:txBody>
          <a:bodyPr/>
          <a:lstStyle/>
          <a:p>
            <a:pPr marL="0" indent="0">
              <a:lnSpc>
                <a:spcPct val="125000"/>
              </a:lnSpc>
              <a:buFontTx/>
              <a:buNone/>
              <a:defRPr/>
            </a:pPr>
            <a:r>
              <a:rPr lang="en-US" altLang="en-US" sz="1800" dirty="0" smtClean="0"/>
              <a:t>COURSE TITLE:  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80000"/>
              </a:lnSpc>
              <a:defRPr/>
            </a:pPr>
            <a:endParaRPr lang="en-US" altLang="en-US" sz="1800" dirty="0" smtClean="0"/>
          </a:p>
          <a:p>
            <a:pPr>
              <a:lnSpc>
                <a:spcPct val="80000"/>
              </a:lnSpc>
              <a:defRPr/>
            </a:pP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D7F2CBF-56BA-42CB-96C0-922D6C436262}" type="slidenum">
              <a:rPr lang="en-US" altLang="en-US" sz="1400"/>
              <a:pPr>
                <a:spcBef>
                  <a:spcPct val="0"/>
                </a:spcBef>
                <a:buFontTx/>
                <a:buNone/>
              </a:pPr>
              <a:t>2</a:t>
            </a:fld>
            <a:endParaRPr lang="en-US" altLang="en-US" sz="1400"/>
          </a:p>
        </p:txBody>
      </p:sp>
      <p:sp>
        <p:nvSpPr>
          <p:cNvPr id="9219" name="Rectangle 2"/>
          <p:cNvSpPr>
            <a:spLocks noGrp="1" noChangeArrowheads="1"/>
          </p:cNvSpPr>
          <p:nvPr>
            <p:ph type="title"/>
          </p:nvPr>
        </p:nvSpPr>
        <p:spPr>
          <a:xfrm>
            <a:off x="457200" y="609600"/>
            <a:ext cx="6038850" cy="1066800"/>
          </a:xfrm>
        </p:spPr>
        <p:txBody>
          <a:bodyPr lIns="92075" tIns="46038" rIns="92075" bIns="46038"/>
          <a:lstStyle/>
          <a:p>
            <a:r>
              <a:rPr lang="en-US" altLang="en-US" sz="3200" smtClean="0"/>
              <a:t>         </a:t>
            </a:r>
            <a:br>
              <a:rPr lang="en-US" altLang="en-US" sz="3200" smtClean="0"/>
            </a:br>
            <a:r>
              <a:rPr lang="en-US" altLang="en-US" sz="3600" b="1" smtClean="0"/>
              <a:t>TRAIN THE TRAINER</a:t>
            </a:r>
            <a:endParaRPr lang="en-US" altLang="en-US" sz="2800" b="1" smtClean="0"/>
          </a:p>
        </p:txBody>
      </p:sp>
      <p:sp>
        <p:nvSpPr>
          <p:cNvPr id="9220" name="Rectangle 3"/>
          <p:cNvSpPr>
            <a:spLocks noGrp="1" noChangeArrowheads="1"/>
          </p:cNvSpPr>
          <p:nvPr>
            <p:ph type="body" sz="half" idx="1"/>
          </p:nvPr>
        </p:nvSpPr>
        <p:spPr>
          <a:xfrm>
            <a:off x="533400" y="1981200"/>
            <a:ext cx="2838450" cy="6324600"/>
          </a:xfrm>
        </p:spPr>
        <p:txBody>
          <a:bodyPr lIns="92075" tIns="46038" rIns="92075" bIns="46038"/>
          <a:lstStyle/>
          <a:p>
            <a:pPr>
              <a:buFontTx/>
              <a:buNone/>
            </a:pPr>
            <a:endParaRPr lang="en-US" altLang="en-US" sz="2400" smtClean="0"/>
          </a:p>
          <a:p>
            <a:pPr>
              <a:buFontTx/>
              <a:buNone/>
            </a:pPr>
            <a:r>
              <a:rPr lang="en-US" altLang="en-US" sz="2800" smtClean="0"/>
              <a:t>“You can help a person catch a fish and feed them for a day or you can teach a person how to fish and they can feed themselves for a lifetime.”</a:t>
            </a:r>
          </a:p>
        </p:txBody>
      </p:sp>
      <p:pic>
        <p:nvPicPr>
          <p:cNvPr id="9223" name="Picture 9" descr="http://www.andonreidinn.com/images/FlyFishing.jpg" title="Picture - fly fish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2298700"/>
            <a:ext cx="2895600" cy="4683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3600" b="1" smtClean="0"/>
              <a:t>WHAT PEOPLE REMEMBER!</a:t>
            </a:r>
          </a:p>
        </p:txBody>
      </p:sp>
      <p:graphicFrame>
        <p:nvGraphicFramePr>
          <p:cNvPr id="6" name="Content Placeholder 5" title="Diagram - list of things people remember"/>
          <p:cNvGraphicFramePr>
            <a:graphicFrameLocks noGrp="1"/>
          </p:cNvGraphicFramePr>
          <p:nvPr>
            <p:ph idx="1"/>
            <p:extLst>
              <p:ext uri="{D42A27DB-BD31-4B8C-83A1-F6EECF244321}">
                <p14:modId xmlns:p14="http://schemas.microsoft.com/office/powerpoint/2010/main" val="1062886348"/>
              </p:ext>
            </p:extLst>
          </p:nvPr>
        </p:nvGraphicFramePr>
        <p:xfrm>
          <a:off x="533400" y="1981200"/>
          <a:ext cx="58293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4" name="Slide Number Placeholder 4"/>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6F5DD46-6E2B-4538-8BCD-2A092EA4C66B}" type="slidenum">
              <a:rPr lang="en-US" altLang="en-US" sz="1400"/>
              <a:pPr>
                <a:spcBef>
                  <a:spcPct val="0"/>
                </a:spcBef>
                <a:buFontTx/>
                <a:buNone/>
              </a:pPr>
              <a:t>20</a:t>
            </a:fld>
            <a:endParaRPr lang="en-US" altLang="en-US"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88716AE-7D05-4BA7-B4FE-A5A212FA92EB}" type="slidenum">
              <a:rPr lang="en-US" altLang="en-US" sz="1400"/>
              <a:pPr>
                <a:spcBef>
                  <a:spcPct val="0"/>
                </a:spcBef>
                <a:buFontTx/>
                <a:buNone/>
              </a:pPr>
              <a:t>21</a:t>
            </a:fld>
            <a:endParaRPr lang="en-US" altLang="en-US" sz="1400"/>
          </a:p>
        </p:txBody>
      </p:sp>
      <p:sp>
        <p:nvSpPr>
          <p:cNvPr id="48131" name="Rectangle 1026"/>
          <p:cNvSpPr>
            <a:spLocks noGrp="1" noChangeArrowheads="1"/>
          </p:cNvSpPr>
          <p:nvPr>
            <p:ph type="title"/>
          </p:nvPr>
        </p:nvSpPr>
        <p:spPr>
          <a:xfrm>
            <a:off x="609600" y="457200"/>
            <a:ext cx="5829300" cy="1447800"/>
          </a:xfrm>
        </p:spPr>
        <p:txBody>
          <a:bodyPr/>
          <a:lstStyle/>
          <a:p>
            <a:r>
              <a:rPr lang="en-US" altLang="en-US" sz="3600" b="1" smtClean="0"/>
              <a:t>TRAINING DEVELOPMENT</a:t>
            </a:r>
            <a:endParaRPr lang="en-US" altLang="en-US" smtClean="0"/>
          </a:p>
        </p:txBody>
      </p:sp>
      <p:sp>
        <p:nvSpPr>
          <p:cNvPr id="48132" name="Rectangle 1027"/>
          <p:cNvSpPr>
            <a:spLocks noGrp="1" noChangeArrowheads="1"/>
          </p:cNvSpPr>
          <p:nvPr>
            <p:ph type="body" idx="1"/>
          </p:nvPr>
        </p:nvSpPr>
        <p:spPr>
          <a:xfrm>
            <a:off x="512763" y="2017713"/>
            <a:ext cx="5867400" cy="6324600"/>
          </a:xfrm>
        </p:spPr>
        <p:txBody>
          <a:bodyPr/>
          <a:lstStyle/>
          <a:p>
            <a:pPr>
              <a:lnSpc>
                <a:spcPct val="160000"/>
              </a:lnSpc>
            </a:pPr>
            <a:r>
              <a:rPr lang="en-US" altLang="en-US" sz="2400" smtClean="0"/>
              <a:t>Determine Training Needs</a:t>
            </a:r>
          </a:p>
          <a:p>
            <a:pPr lvl="1">
              <a:lnSpc>
                <a:spcPct val="160000"/>
              </a:lnSpc>
              <a:buFont typeface="Arial" pitchFamily="34" charset="0"/>
              <a:buChar char="•"/>
            </a:pPr>
            <a:r>
              <a:rPr lang="en-US" altLang="en-US" sz="2000" smtClean="0"/>
              <a:t>Training Needs Assessment</a:t>
            </a:r>
          </a:p>
          <a:p>
            <a:pPr>
              <a:lnSpc>
                <a:spcPct val="160000"/>
              </a:lnSpc>
            </a:pPr>
            <a:r>
              <a:rPr lang="en-US" altLang="en-US" sz="2400" smtClean="0"/>
              <a:t>Provide Context</a:t>
            </a:r>
          </a:p>
          <a:p>
            <a:pPr lvl="1">
              <a:lnSpc>
                <a:spcPct val="160000"/>
              </a:lnSpc>
              <a:buFontTx/>
              <a:buChar char="•"/>
            </a:pPr>
            <a:r>
              <a:rPr lang="en-US" altLang="en-US" sz="1800" smtClean="0"/>
              <a:t>Course Overview</a:t>
            </a:r>
            <a:endParaRPr lang="en-US" altLang="en-US" sz="1000" smtClean="0"/>
          </a:p>
          <a:p>
            <a:pPr>
              <a:lnSpc>
                <a:spcPct val="160000"/>
              </a:lnSpc>
            </a:pPr>
            <a:r>
              <a:rPr lang="en-US" altLang="en-US" sz="2400" smtClean="0"/>
              <a:t>Put Into Digestible Chunks</a:t>
            </a:r>
          </a:p>
          <a:p>
            <a:pPr lvl="1">
              <a:lnSpc>
                <a:spcPct val="160000"/>
              </a:lnSpc>
              <a:buFontTx/>
              <a:buChar char="•"/>
            </a:pPr>
            <a:r>
              <a:rPr lang="en-US" altLang="en-US" sz="1800" smtClean="0"/>
              <a:t>Course Outline</a:t>
            </a:r>
          </a:p>
          <a:p>
            <a:pPr>
              <a:lnSpc>
                <a:spcPct val="160000"/>
              </a:lnSpc>
            </a:pPr>
            <a:r>
              <a:rPr lang="en-US" altLang="en-US" sz="2400" smtClean="0"/>
              <a:t>Practice, Practice, Practice!</a:t>
            </a:r>
          </a:p>
          <a:p>
            <a:pPr lvl="1">
              <a:lnSpc>
                <a:spcPct val="160000"/>
              </a:lnSpc>
              <a:buFontTx/>
              <a:buChar char="•"/>
            </a:pPr>
            <a:r>
              <a:rPr lang="en-US" altLang="en-US" sz="1800" smtClean="0"/>
              <a:t>People learn by doing</a:t>
            </a:r>
            <a:endParaRPr lang="en-US" altLang="en-US" sz="1600" smtClean="0"/>
          </a:p>
          <a:p>
            <a:pPr>
              <a:lnSpc>
                <a:spcPct val="160000"/>
              </a:lnSpc>
            </a:pPr>
            <a:r>
              <a:rPr lang="en-US" altLang="en-US" sz="2400" smtClean="0"/>
              <a:t>Provide On-going Feedback</a:t>
            </a:r>
          </a:p>
          <a:p>
            <a:pPr lvl="1">
              <a:lnSpc>
                <a:spcPct val="160000"/>
              </a:lnSpc>
              <a:buFontTx/>
              <a:buChar char="•"/>
            </a:pPr>
            <a:r>
              <a:rPr lang="en-US" altLang="en-US" sz="1800" smtClean="0"/>
              <a:t>Acknowledge your participants!</a:t>
            </a:r>
            <a:endParaRPr lang="en-US" altLang="en-US" sz="2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800" y="990600"/>
            <a:ext cx="5829300" cy="939800"/>
          </a:xfrm>
        </p:spPr>
        <p:txBody>
          <a:bodyPr/>
          <a:lstStyle/>
          <a:p>
            <a:r>
              <a:rPr lang="en-US" altLang="en-US" sz="3600" b="1" smtClean="0"/>
              <a:t>TRAINING NEEDS ASSESSMENT</a:t>
            </a:r>
          </a:p>
        </p:txBody>
      </p:sp>
      <p:sp>
        <p:nvSpPr>
          <p:cNvPr id="33795" name="Content Placeholder 2"/>
          <p:cNvSpPr>
            <a:spLocks noGrp="1"/>
          </p:cNvSpPr>
          <p:nvPr>
            <p:ph idx="1"/>
          </p:nvPr>
        </p:nvSpPr>
        <p:spPr/>
        <p:txBody>
          <a:bodyPr/>
          <a:lstStyle/>
          <a:p>
            <a:pPr>
              <a:defRPr/>
            </a:pPr>
            <a:r>
              <a:rPr lang="en-US" altLang="en-US" sz="2800" dirty="0" smtClean="0"/>
              <a:t>Hard Copy – All or select number of employees</a:t>
            </a:r>
          </a:p>
          <a:p>
            <a:pPr lvl="1">
              <a:defRPr/>
            </a:pPr>
            <a:r>
              <a:rPr lang="en-US" altLang="en-US" sz="2400" dirty="0" smtClean="0"/>
              <a:t>Conducted in meetings, drop-box or mail in</a:t>
            </a:r>
          </a:p>
          <a:p>
            <a:pPr lvl="1">
              <a:defRPr/>
            </a:pPr>
            <a:endParaRPr lang="en-US" altLang="en-US" dirty="0" smtClean="0"/>
          </a:p>
          <a:p>
            <a:pPr>
              <a:defRPr/>
            </a:pPr>
            <a:r>
              <a:rPr lang="en-US" altLang="en-US" sz="2800" dirty="0" smtClean="0"/>
              <a:t>Hard Copy – Focus Group</a:t>
            </a:r>
          </a:p>
          <a:p>
            <a:pPr lvl="1">
              <a:defRPr/>
            </a:pPr>
            <a:r>
              <a:rPr lang="en-US" altLang="en-US" sz="2400" dirty="0" smtClean="0"/>
              <a:t>Key 6-7 individuals</a:t>
            </a:r>
          </a:p>
          <a:p>
            <a:pPr>
              <a:defRPr/>
            </a:pPr>
            <a:endParaRPr lang="en-US" altLang="en-US" sz="2800" dirty="0" smtClean="0"/>
          </a:p>
          <a:p>
            <a:pPr>
              <a:defRPr/>
            </a:pPr>
            <a:r>
              <a:rPr lang="en-US" altLang="en-US" sz="2800" dirty="0" smtClean="0"/>
              <a:t>Electronic Survey</a:t>
            </a:r>
          </a:p>
          <a:p>
            <a:pPr lvl="1">
              <a:defRPr/>
            </a:pPr>
            <a:r>
              <a:rPr lang="en-US" altLang="en-US" sz="2400" dirty="0" smtClean="0"/>
              <a:t>Free or Pay</a:t>
            </a:r>
          </a:p>
          <a:p>
            <a:pPr marL="457200" lvl="1" indent="0">
              <a:buFontTx/>
              <a:buNone/>
              <a:defRPr/>
            </a:pPr>
            <a:endParaRPr lang="en-US" altLang="en-US" dirty="0" smtClean="0"/>
          </a:p>
          <a:p>
            <a:pPr>
              <a:defRPr/>
            </a:pPr>
            <a:endParaRPr lang="en-US" altLang="en-US" dirty="0" smtClean="0"/>
          </a:p>
        </p:txBody>
      </p:sp>
      <p:sp>
        <p:nvSpPr>
          <p:cNvPr id="50180"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80F5A74-AE37-432C-B8B5-3DD423FD02AB}" type="slidenum">
              <a:rPr lang="en-US" altLang="en-US" sz="1400"/>
              <a:pPr>
                <a:spcBef>
                  <a:spcPct val="0"/>
                </a:spcBef>
                <a:buFontTx/>
                <a:buNone/>
              </a:pPr>
              <a:t>22</a:t>
            </a:fld>
            <a:endParaRPr lang="en-US" altLang="en-US"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14350" y="536575"/>
            <a:ext cx="5829300" cy="939800"/>
          </a:xfrm>
        </p:spPr>
        <p:txBody>
          <a:bodyPr/>
          <a:lstStyle/>
          <a:p>
            <a:r>
              <a:rPr lang="en-US" altLang="en-US" sz="3600" b="1" smtClean="0"/>
              <a:t>THE PROS AND CONS</a:t>
            </a:r>
          </a:p>
        </p:txBody>
      </p:sp>
      <p:sp>
        <p:nvSpPr>
          <p:cNvPr id="5122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7DC8AB6-F062-4707-BCED-81F003E68413}" type="slidenum">
              <a:rPr lang="en-US" altLang="en-US" sz="1400"/>
              <a:pPr>
                <a:spcBef>
                  <a:spcPct val="0"/>
                </a:spcBef>
                <a:buFontTx/>
                <a:buNone/>
              </a:pPr>
              <a:t>23</a:t>
            </a:fld>
            <a:endParaRPr lang="en-US" altLang="en-US" sz="1400"/>
          </a:p>
        </p:txBody>
      </p:sp>
      <p:sp>
        <p:nvSpPr>
          <p:cNvPr id="51242" name="TextBox 2"/>
          <p:cNvSpPr txBox="1">
            <a:spLocks noChangeArrowheads="1"/>
          </p:cNvSpPr>
          <p:nvPr/>
        </p:nvSpPr>
        <p:spPr bwMode="auto">
          <a:xfrm flipH="1">
            <a:off x="514350" y="1495425"/>
            <a:ext cx="2544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t>HARD COPY</a:t>
            </a:r>
          </a:p>
        </p:txBody>
      </p:sp>
      <p:sp>
        <p:nvSpPr>
          <p:cNvPr id="51243" name="TextBox 7"/>
          <p:cNvSpPr txBox="1">
            <a:spLocks noChangeArrowheads="1"/>
          </p:cNvSpPr>
          <p:nvPr/>
        </p:nvSpPr>
        <p:spPr bwMode="auto">
          <a:xfrm flipH="1">
            <a:off x="493713" y="3730625"/>
            <a:ext cx="4411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t>HARD COPY FOCUS-GROUP</a:t>
            </a:r>
          </a:p>
        </p:txBody>
      </p:sp>
      <p:sp>
        <p:nvSpPr>
          <p:cNvPr id="51244" name="TextBox 8"/>
          <p:cNvSpPr txBox="1">
            <a:spLocks noChangeArrowheads="1"/>
          </p:cNvSpPr>
          <p:nvPr/>
        </p:nvSpPr>
        <p:spPr bwMode="auto">
          <a:xfrm flipH="1">
            <a:off x="468313" y="6019800"/>
            <a:ext cx="4413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t>ELECTRONIC</a:t>
            </a:r>
          </a:p>
        </p:txBody>
      </p:sp>
      <p:pic>
        <p:nvPicPr>
          <p:cNvPr id="11" name="Picture 10"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14350" y="876300"/>
            <a:ext cx="5829300" cy="939800"/>
          </a:xfrm>
        </p:spPr>
        <p:txBody>
          <a:bodyPr/>
          <a:lstStyle/>
          <a:p>
            <a:r>
              <a:rPr lang="en-US" altLang="en-US" sz="3600" b="1" smtClean="0"/>
              <a:t>TRAINING ASSESSMENT COVER MEMO</a:t>
            </a:r>
          </a:p>
        </p:txBody>
      </p:sp>
      <p:sp>
        <p:nvSpPr>
          <p:cNvPr id="52227" name="Content Placeholder 2"/>
          <p:cNvSpPr>
            <a:spLocks noGrp="1"/>
          </p:cNvSpPr>
          <p:nvPr>
            <p:ph idx="1"/>
          </p:nvPr>
        </p:nvSpPr>
        <p:spPr/>
        <p:txBody>
          <a:bodyPr/>
          <a:lstStyle/>
          <a:p>
            <a:pPr marL="0" indent="0" algn="just">
              <a:buFontTx/>
              <a:buNone/>
            </a:pPr>
            <a:r>
              <a:rPr lang="en-US" altLang="en-US" sz="1800" smtClean="0"/>
              <a:t>Our company has been selected and is participating in a Training Program in partnership with the Port of San Diego Ship Repair Association and OSHA’s Susan Harwood Program.  </a:t>
            </a:r>
          </a:p>
          <a:p>
            <a:pPr marL="0" indent="0" algn="just">
              <a:buFontTx/>
              <a:buNone/>
            </a:pPr>
            <a:endParaRPr lang="en-US" altLang="en-US" sz="1800" smtClean="0"/>
          </a:p>
          <a:p>
            <a:pPr marL="0" indent="0" algn="just">
              <a:buFontTx/>
              <a:buNone/>
            </a:pPr>
            <a:r>
              <a:rPr lang="en-US" altLang="en-US" sz="1800" smtClean="0"/>
              <a:t>In order to best determine which training to provide to our employees, we would appreciate if you would complete and return the attached Training Needs Assessment Form to:</a:t>
            </a:r>
          </a:p>
          <a:p>
            <a:pPr marL="0" indent="0" algn="just">
              <a:buFontTx/>
              <a:buNone/>
            </a:pPr>
            <a:r>
              <a:rPr lang="en-US" altLang="en-US" sz="1800" u="sng" smtClean="0"/>
              <a:t>Insert trainer name or POC  here </a:t>
            </a:r>
          </a:p>
          <a:p>
            <a:pPr marL="0" indent="0" algn="just">
              <a:buFontTx/>
              <a:buNone/>
            </a:pPr>
            <a:r>
              <a:rPr lang="en-US" altLang="en-US" sz="1800" smtClean="0"/>
              <a:t>on or before ______________________________.</a:t>
            </a:r>
          </a:p>
          <a:p>
            <a:pPr marL="0" indent="0" algn="just">
              <a:buFontTx/>
              <a:buNone/>
            </a:pPr>
            <a:endParaRPr lang="en-US" altLang="en-US" sz="1800" smtClean="0"/>
          </a:p>
          <a:p>
            <a:pPr marL="0" indent="0" algn="just">
              <a:buFontTx/>
              <a:buNone/>
            </a:pPr>
            <a:r>
              <a:rPr lang="en-US" altLang="en-US" sz="1800" smtClean="0"/>
              <a:t>We plan to have our training class during the month of January, 2016.</a:t>
            </a:r>
          </a:p>
          <a:p>
            <a:pPr marL="0" indent="0" algn="just">
              <a:buFontTx/>
              <a:buNone/>
            </a:pPr>
            <a:endParaRPr lang="en-US" altLang="en-US" sz="1800" smtClean="0"/>
          </a:p>
          <a:p>
            <a:pPr marL="0" indent="0" algn="just">
              <a:buFontTx/>
              <a:buNone/>
            </a:pPr>
            <a:r>
              <a:rPr lang="en-US" altLang="en-US" sz="1800" smtClean="0"/>
              <a:t>If you have any questions or comments,  please let me know.</a:t>
            </a:r>
          </a:p>
          <a:p>
            <a:pPr marL="0" indent="0" algn="just">
              <a:buFontTx/>
              <a:buNone/>
            </a:pPr>
            <a:r>
              <a:rPr lang="en-US" altLang="en-US" sz="1800" smtClean="0"/>
              <a:t>Thank you for your input.</a:t>
            </a:r>
          </a:p>
          <a:p>
            <a:pPr marL="0" indent="0" algn="just">
              <a:buFontTx/>
              <a:buNone/>
            </a:pPr>
            <a:endParaRPr lang="en-US" altLang="en-US" sz="1800" smtClean="0"/>
          </a:p>
          <a:p>
            <a:pPr marL="0" indent="0" algn="just">
              <a:buFontTx/>
              <a:buNone/>
            </a:pPr>
            <a:r>
              <a:rPr lang="en-US" altLang="en-US" sz="1800" smtClean="0"/>
              <a:t>Signed,</a:t>
            </a:r>
          </a:p>
          <a:p>
            <a:pPr marL="0" indent="0" algn="just">
              <a:buFontTx/>
              <a:buNone/>
            </a:pPr>
            <a:r>
              <a:rPr lang="en-US" altLang="en-US" sz="1800" smtClean="0"/>
              <a:t>Trainer from your company</a:t>
            </a:r>
          </a:p>
          <a:p>
            <a:pPr marL="0" indent="0">
              <a:buFontTx/>
              <a:buNone/>
            </a:pPr>
            <a:endParaRPr lang="en-US" altLang="en-US" sz="1400" smtClean="0"/>
          </a:p>
        </p:txBody>
      </p:sp>
      <p:sp>
        <p:nvSpPr>
          <p:cNvPr id="5222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34978B4-02E7-4604-8E22-3F759C993C67}" type="slidenum">
              <a:rPr lang="en-US" altLang="en-US" sz="1400"/>
              <a:pPr>
                <a:spcBef>
                  <a:spcPct val="0"/>
                </a:spcBef>
                <a:buFontTx/>
                <a:buNone/>
              </a:pPr>
              <a:t>24</a:t>
            </a:fld>
            <a:endParaRPr lang="en-US" alt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3400" y="990600"/>
            <a:ext cx="6096000" cy="939800"/>
          </a:xfrm>
        </p:spPr>
        <p:txBody>
          <a:bodyPr/>
          <a:lstStyle/>
          <a:p>
            <a:r>
              <a:rPr lang="en-US" altLang="en-US" sz="3600" b="1" smtClean="0"/>
              <a:t>TRAINING ASSESSMENT  METHOD ONE</a:t>
            </a:r>
          </a:p>
        </p:txBody>
      </p:sp>
      <p:sp>
        <p:nvSpPr>
          <p:cNvPr id="53251" name="Content Placeholder 2"/>
          <p:cNvSpPr>
            <a:spLocks noGrp="1"/>
          </p:cNvSpPr>
          <p:nvPr>
            <p:ph idx="1"/>
          </p:nvPr>
        </p:nvSpPr>
        <p:spPr/>
        <p:txBody>
          <a:bodyPr/>
          <a:lstStyle/>
          <a:p>
            <a:pPr marL="0" indent="0">
              <a:buFontTx/>
              <a:buNone/>
            </a:pPr>
            <a:r>
              <a:rPr lang="en-US" altLang="en-US" sz="2800" smtClean="0"/>
              <a:t>Hard Copy – All or a select number of        	           employees</a:t>
            </a:r>
          </a:p>
          <a:p>
            <a:pPr lvl="2">
              <a:lnSpc>
                <a:spcPct val="150000"/>
              </a:lnSpc>
            </a:pPr>
            <a:r>
              <a:rPr lang="en-US" altLang="en-US" sz="2800" smtClean="0"/>
              <a:t>Expect 30% return</a:t>
            </a:r>
          </a:p>
          <a:p>
            <a:pPr lvl="2"/>
            <a:r>
              <a:rPr lang="en-US" altLang="en-US" sz="2800" smtClean="0"/>
              <a:t>Return to trainer, drop-box or point of contact for roll up	</a:t>
            </a:r>
          </a:p>
          <a:p>
            <a:pPr lvl="2">
              <a:lnSpc>
                <a:spcPct val="150000"/>
              </a:lnSpc>
            </a:pPr>
            <a:r>
              <a:rPr lang="en-US" altLang="en-US" sz="2800" smtClean="0"/>
              <a:t>Increases “buy-in”</a:t>
            </a:r>
          </a:p>
          <a:p>
            <a:pPr lvl="2"/>
            <a:r>
              <a:rPr lang="en-US" altLang="en-US" sz="2800" smtClean="0"/>
              <a:t>Can be done through an interview one-on-one or focus group (see next method)</a:t>
            </a:r>
          </a:p>
        </p:txBody>
      </p:sp>
      <p:sp>
        <p:nvSpPr>
          <p:cNvPr id="5325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B019A1C-C6AB-4B46-AF48-D25FE1C13846}" type="slidenum">
              <a:rPr lang="en-US" altLang="en-US" sz="1400"/>
              <a:pPr>
                <a:spcBef>
                  <a:spcPct val="0"/>
                </a:spcBef>
                <a:buFontTx/>
                <a:buNone/>
              </a:pPr>
              <a:t>25</a:t>
            </a:fld>
            <a:endParaRPr lang="en-US" altLang="en-US" sz="1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914400"/>
            <a:ext cx="6324600" cy="939800"/>
          </a:xfrm>
        </p:spPr>
        <p:txBody>
          <a:bodyPr/>
          <a:lstStyle/>
          <a:p>
            <a:r>
              <a:rPr lang="en-US" altLang="en-US" sz="3600" b="1" smtClean="0"/>
              <a:t>TRAINING ASSESSMENT  METHOD TWO</a:t>
            </a:r>
          </a:p>
        </p:txBody>
      </p:sp>
      <p:sp>
        <p:nvSpPr>
          <p:cNvPr id="33795" name="Content Placeholder 2"/>
          <p:cNvSpPr>
            <a:spLocks noGrp="1"/>
          </p:cNvSpPr>
          <p:nvPr>
            <p:ph idx="1"/>
          </p:nvPr>
        </p:nvSpPr>
        <p:spPr>
          <a:xfrm>
            <a:off x="914400" y="2438400"/>
            <a:ext cx="5181600" cy="5943600"/>
          </a:xfrm>
        </p:spPr>
        <p:txBody>
          <a:bodyPr/>
          <a:lstStyle/>
          <a:p>
            <a:pPr marL="0" indent="0">
              <a:buFontTx/>
              <a:buNone/>
              <a:defRPr/>
            </a:pPr>
            <a:r>
              <a:rPr lang="en-US" altLang="en-US" sz="2800" dirty="0" smtClean="0"/>
              <a:t>Hard Copy – Focus Group</a:t>
            </a:r>
          </a:p>
          <a:p>
            <a:pPr marL="0" indent="0">
              <a:buFontTx/>
              <a:buNone/>
              <a:defRPr/>
            </a:pPr>
            <a:endParaRPr lang="en-US" altLang="en-US" sz="2800" dirty="0" smtClean="0"/>
          </a:p>
          <a:p>
            <a:pPr>
              <a:lnSpc>
                <a:spcPct val="150000"/>
              </a:lnSpc>
              <a:defRPr/>
            </a:pPr>
            <a:r>
              <a:rPr lang="en-US" altLang="en-US" sz="2800" dirty="0" smtClean="0"/>
              <a:t>Groups of  6-7</a:t>
            </a:r>
          </a:p>
          <a:p>
            <a:pPr>
              <a:lnSpc>
                <a:spcPct val="150000"/>
              </a:lnSpc>
              <a:defRPr/>
            </a:pPr>
            <a:r>
              <a:rPr lang="en-US" altLang="en-US" sz="2800" dirty="0" smtClean="0"/>
              <a:t>Allows discussion</a:t>
            </a:r>
          </a:p>
          <a:p>
            <a:pPr>
              <a:lnSpc>
                <a:spcPct val="150000"/>
              </a:lnSpc>
              <a:defRPr/>
            </a:pPr>
            <a:r>
              <a:rPr lang="en-US" altLang="en-US" sz="2800" dirty="0" smtClean="0"/>
              <a:t>Work Group representation</a:t>
            </a:r>
          </a:p>
          <a:p>
            <a:pPr>
              <a:lnSpc>
                <a:spcPct val="150000"/>
              </a:lnSpc>
              <a:defRPr/>
            </a:pPr>
            <a:r>
              <a:rPr lang="en-US" altLang="en-US" sz="2800" dirty="0" smtClean="0"/>
              <a:t>Faster implementation</a:t>
            </a:r>
          </a:p>
          <a:p>
            <a:pPr>
              <a:lnSpc>
                <a:spcPct val="150000"/>
              </a:lnSpc>
              <a:defRPr/>
            </a:pPr>
            <a:r>
              <a:rPr lang="en-US" altLang="en-US" sz="2800" dirty="0" smtClean="0"/>
              <a:t>Faster roll-up</a:t>
            </a:r>
          </a:p>
          <a:p>
            <a:pPr>
              <a:lnSpc>
                <a:spcPct val="150000"/>
              </a:lnSpc>
              <a:defRPr/>
            </a:pPr>
            <a:r>
              <a:rPr lang="en-US" altLang="en-US" sz="2800" dirty="0" smtClean="0"/>
              <a:t>Less buy-in from participants</a:t>
            </a:r>
          </a:p>
        </p:txBody>
      </p:sp>
      <p:sp>
        <p:nvSpPr>
          <p:cNvPr id="5427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8E94AE1-0F45-492B-A0BC-D343F8CC84D5}" type="slidenum">
              <a:rPr lang="en-US" altLang="en-US" sz="1400"/>
              <a:pPr>
                <a:spcBef>
                  <a:spcPct val="0"/>
                </a:spcBef>
                <a:buFontTx/>
                <a:buNone/>
              </a:pPr>
              <a:t>26</a:t>
            </a:fld>
            <a:endParaRPr lang="en-US" altLang="en-US"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990600"/>
            <a:ext cx="6400800" cy="939800"/>
          </a:xfrm>
        </p:spPr>
        <p:txBody>
          <a:bodyPr/>
          <a:lstStyle/>
          <a:p>
            <a:r>
              <a:rPr lang="en-US" altLang="en-US" sz="3600" b="1" smtClean="0"/>
              <a:t>TRAINING ASSESSMENT METHOD THREE</a:t>
            </a:r>
          </a:p>
        </p:txBody>
      </p:sp>
      <p:sp>
        <p:nvSpPr>
          <p:cNvPr id="71683" name="Content Placeholder 2"/>
          <p:cNvSpPr>
            <a:spLocks noGrp="1"/>
          </p:cNvSpPr>
          <p:nvPr>
            <p:ph idx="1"/>
          </p:nvPr>
        </p:nvSpPr>
        <p:spPr>
          <a:xfrm>
            <a:off x="609600" y="2362200"/>
            <a:ext cx="5829300" cy="6400800"/>
          </a:xfrm>
        </p:spPr>
        <p:txBody>
          <a:bodyPr/>
          <a:lstStyle/>
          <a:p>
            <a:pPr marL="0" indent="0">
              <a:buFontTx/>
              <a:buNone/>
              <a:defRPr/>
            </a:pPr>
            <a:r>
              <a:rPr lang="en-US" altLang="en-US" dirty="0" smtClean="0"/>
              <a:t>Electronic Surveys</a:t>
            </a:r>
          </a:p>
          <a:p>
            <a:pPr marL="0" indent="0">
              <a:buFontTx/>
              <a:buNone/>
              <a:defRPr/>
            </a:pPr>
            <a:endParaRPr lang="en-US" altLang="en-US" sz="1100" dirty="0" smtClean="0"/>
          </a:p>
          <a:p>
            <a:pPr>
              <a:defRPr/>
            </a:pPr>
            <a:r>
              <a:rPr lang="en-US" altLang="en-US" dirty="0" smtClean="0"/>
              <a:t>Survey Monkey – commonly used</a:t>
            </a:r>
          </a:p>
          <a:p>
            <a:pPr>
              <a:defRPr/>
            </a:pPr>
            <a:endParaRPr lang="en-US" altLang="en-US" sz="1100" dirty="0" smtClean="0"/>
          </a:p>
          <a:p>
            <a:pPr>
              <a:defRPr/>
            </a:pPr>
            <a:r>
              <a:rPr lang="en-US" altLang="en-US" dirty="0" smtClean="0"/>
              <a:t>Results to trainer or POC</a:t>
            </a:r>
          </a:p>
          <a:p>
            <a:pPr>
              <a:defRPr/>
            </a:pPr>
            <a:endParaRPr lang="en-US" altLang="en-US" sz="1100" dirty="0" smtClean="0"/>
          </a:p>
          <a:p>
            <a:pPr>
              <a:defRPr/>
            </a:pPr>
            <a:r>
              <a:rPr lang="en-US" altLang="en-US" dirty="0" smtClean="0"/>
              <a:t>Results done within survey tool</a:t>
            </a:r>
          </a:p>
          <a:p>
            <a:pPr>
              <a:defRPr/>
            </a:pPr>
            <a:endParaRPr lang="en-US" altLang="en-US" sz="1100" dirty="0" smtClean="0"/>
          </a:p>
          <a:p>
            <a:pPr>
              <a:defRPr/>
            </a:pPr>
            <a:r>
              <a:rPr lang="en-US" altLang="en-US" dirty="0" smtClean="0"/>
              <a:t>Specifics to be found on Assessment Tool Websites</a:t>
            </a:r>
          </a:p>
          <a:p>
            <a:pPr>
              <a:defRPr/>
            </a:pPr>
            <a:endParaRPr lang="en-US" altLang="en-US" dirty="0" smtClean="0"/>
          </a:p>
        </p:txBody>
      </p:sp>
      <p:sp>
        <p:nvSpPr>
          <p:cNvPr id="55300"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C8E7AAA-CF75-4705-B26A-124B51026985}" type="slidenum">
              <a:rPr lang="en-US" altLang="en-US" sz="1400"/>
              <a:pPr>
                <a:spcBef>
                  <a:spcPct val="0"/>
                </a:spcBef>
                <a:buFontTx/>
                <a:buNone/>
              </a:pPr>
              <a:t>27</a:t>
            </a:fld>
            <a:endParaRPr lang="en-US" altLang="en-US"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z="3600" b="1" smtClean="0"/>
              <a:t>ELECTRONIC SURVEYS</a:t>
            </a:r>
          </a:p>
        </p:txBody>
      </p:sp>
      <p:sp>
        <p:nvSpPr>
          <p:cNvPr id="56323" name="Content Placeholder 2"/>
          <p:cNvSpPr>
            <a:spLocks noGrp="1"/>
          </p:cNvSpPr>
          <p:nvPr>
            <p:ph idx="1"/>
          </p:nvPr>
        </p:nvSpPr>
        <p:spPr>
          <a:xfrm>
            <a:off x="514350" y="2057400"/>
            <a:ext cx="5829300" cy="5943600"/>
          </a:xfrm>
        </p:spPr>
        <p:txBody>
          <a:bodyPr/>
          <a:lstStyle/>
          <a:p>
            <a:r>
              <a:rPr lang="en-US" altLang="en-US" sz="2000" smtClean="0"/>
              <a:t>Electronic surveys have many advantages over traditional surveys, including a reduction in cost and ease of analysis. Drawbacks to this type of data collection include the potential for selection bias and poorer response rates. </a:t>
            </a:r>
          </a:p>
          <a:p>
            <a:endParaRPr lang="en-US" altLang="en-US" sz="2000" smtClean="0"/>
          </a:p>
          <a:p>
            <a:r>
              <a:rPr lang="en-US" altLang="en-US" sz="2000" smtClean="0"/>
              <a:t>The fast, efficient and often 'free' electronic survey has many advantages over the traditional postal data collection method, including ease of analysis for what can be vast amounts of data. However, to capitalize on these benefits, researchers must carefully consider techniques to maximize response rates and minimize selection bias for their target population.</a:t>
            </a:r>
          </a:p>
          <a:p>
            <a:endParaRPr lang="en-US" altLang="en-US" sz="1600" smtClean="0"/>
          </a:p>
          <a:p>
            <a:endParaRPr lang="en-US" altLang="en-US" smtClean="0"/>
          </a:p>
        </p:txBody>
      </p:sp>
      <p:sp>
        <p:nvSpPr>
          <p:cNvPr id="5632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81373C0-FD3D-4015-9723-A52B20377F60}" type="slidenum">
              <a:rPr lang="en-US" altLang="en-US" sz="1400"/>
              <a:pPr>
                <a:spcBef>
                  <a:spcPct val="0"/>
                </a:spcBef>
                <a:buFontTx/>
                <a:buNone/>
              </a:pPr>
              <a:t>28</a:t>
            </a:fld>
            <a:endParaRPr lang="en-US" alt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z="3600" b="1" smtClean="0"/>
              <a:t>STRATEGIES</a:t>
            </a:r>
          </a:p>
        </p:txBody>
      </p:sp>
      <p:sp>
        <p:nvSpPr>
          <p:cNvPr id="57347" name="Content Placeholder 2"/>
          <p:cNvSpPr>
            <a:spLocks noGrp="1"/>
          </p:cNvSpPr>
          <p:nvPr>
            <p:ph idx="1"/>
          </p:nvPr>
        </p:nvSpPr>
        <p:spPr>
          <a:xfrm>
            <a:off x="514350" y="2057400"/>
            <a:ext cx="5829300" cy="5943600"/>
          </a:xfrm>
        </p:spPr>
        <p:txBody>
          <a:bodyPr/>
          <a:lstStyle/>
          <a:p>
            <a:pPr>
              <a:lnSpc>
                <a:spcPct val="150000"/>
              </a:lnSpc>
            </a:pPr>
            <a:r>
              <a:rPr lang="en-US" altLang="en-US" sz="2400" smtClean="0"/>
              <a:t>Easily accessible link</a:t>
            </a:r>
          </a:p>
          <a:p>
            <a:pPr>
              <a:lnSpc>
                <a:spcPct val="150000"/>
              </a:lnSpc>
            </a:pPr>
            <a:r>
              <a:rPr lang="en-US" altLang="en-US" sz="2400" smtClean="0"/>
              <a:t>Stating the length</a:t>
            </a:r>
          </a:p>
          <a:p>
            <a:pPr>
              <a:lnSpc>
                <a:spcPct val="150000"/>
              </a:lnSpc>
            </a:pPr>
            <a:r>
              <a:rPr lang="en-US" altLang="en-US" sz="2400" smtClean="0"/>
              <a:t>Stating the population</a:t>
            </a:r>
          </a:p>
          <a:p>
            <a:pPr>
              <a:lnSpc>
                <a:spcPct val="150000"/>
              </a:lnSpc>
            </a:pPr>
            <a:r>
              <a:rPr lang="en-US" altLang="en-US" sz="2400" smtClean="0"/>
              <a:t>Sending up to three reminders</a:t>
            </a:r>
          </a:p>
          <a:p>
            <a:pPr>
              <a:lnSpc>
                <a:spcPct val="150000"/>
              </a:lnSpc>
            </a:pPr>
            <a:r>
              <a:rPr lang="en-US" altLang="en-US" sz="2400" smtClean="0"/>
              <a:t>Personalizing each email</a:t>
            </a:r>
          </a:p>
          <a:p>
            <a:pPr>
              <a:lnSpc>
                <a:spcPct val="150000"/>
              </a:lnSpc>
            </a:pPr>
            <a:endParaRPr lang="en-US" altLang="en-US" sz="800" smtClean="0"/>
          </a:p>
          <a:p>
            <a:r>
              <a:rPr lang="en-US" altLang="en-US" sz="2400" smtClean="0"/>
              <a:t>Adding the updated response rate to reminder emails</a:t>
            </a:r>
          </a:p>
          <a:p>
            <a:endParaRPr lang="en-US" altLang="en-US" sz="800" smtClean="0"/>
          </a:p>
          <a:p>
            <a:r>
              <a:rPr lang="en-US" altLang="en-US" sz="2400" smtClean="0"/>
              <a:t>Stating the average time it would take to complete the survey in the title of the email</a:t>
            </a:r>
          </a:p>
          <a:p>
            <a:endParaRPr lang="en-US" altLang="en-US" smtClean="0"/>
          </a:p>
        </p:txBody>
      </p:sp>
      <p:sp>
        <p:nvSpPr>
          <p:cNvPr id="5734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DA4C703-071C-4460-A9BA-23DCE19B7184}" type="slidenum">
              <a:rPr lang="en-US" altLang="en-US" sz="1400"/>
              <a:pPr>
                <a:spcBef>
                  <a:spcPct val="0"/>
                </a:spcBef>
                <a:buFontTx/>
                <a:buNone/>
              </a:pPr>
              <a:t>29</a:t>
            </a:fld>
            <a:endParaRPr lang="en-US" altLang="en-US"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6BE71D3-6B93-479E-A0E6-FF2CDA15BC48}" type="slidenum">
              <a:rPr lang="en-US" altLang="en-US" sz="1400"/>
              <a:pPr>
                <a:spcBef>
                  <a:spcPct val="0"/>
                </a:spcBef>
                <a:buFontTx/>
                <a:buNone/>
              </a:pPr>
              <a:t>3</a:t>
            </a:fld>
            <a:endParaRPr lang="en-US" altLang="en-US" sz="1400"/>
          </a:p>
        </p:txBody>
      </p:sp>
      <p:sp>
        <p:nvSpPr>
          <p:cNvPr id="11267" name="Rectangle 1026"/>
          <p:cNvSpPr>
            <a:spLocks noGrp="1" noChangeArrowheads="1"/>
          </p:cNvSpPr>
          <p:nvPr>
            <p:ph type="title"/>
          </p:nvPr>
        </p:nvSpPr>
        <p:spPr>
          <a:xfrm>
            <a:off x="457200" y="762000"/>
            <a:ext cx="5829300" cy="1143000"/>
          </a:xfrm>
        </p:spPr>
        <p:txBody>
          <a:bodyPr/>
          <a:lstStyle/>
          <a:p>
            <a:r>
              <a:rPr lang="en-US" altLang="en-US" sz="3600" b="1" smtClean="0"/>
              <a:t>EMPLOYEE</a:t>
            </a:r>
            <a:r>
              <a:rPr lang="en-US" altLang="en-US" b="1" smtClean="0"/>
              <a:t> </a:t>
            </a:r>
            <a:r>
              <a:rPr lang="en-US" altLang="en-US" sz="3600" b="1" smtClean="0"/>
              <a:t>DEVELOPMENT</a:t>
            </a:r>
            <a:endParaRPr lang="en-US" altLang="en-US" smtClean="0"/>
          </a:p>
        </p:txBody>
      </p:sp>
      <p:sp>
        <p:nvSpPr>
          <p:cNvPr id="11268" name="Rectangle 1027"/>
          <p:cNvSpPr>
            <a:spLocks noGrp="1" noChangeArrowheads="1"/>
          </p:cNvSpPr>
          <p:nvPr>
            <p:ph type="body" idx="1"/>
          </p:nvPr>
        </p:nvSpPr>
        <p:spPr>
          <a:xfrm>
            <a:off x="533400" y="2514600"/>
            <a:ext cx="5829300" cy="5486400"/>
          </a:xfrm>
        </p:spPr>
        <p:txBody>
          <a:bodyPr/>
          <a:lstStyle/>
          <a:p>
            <a:pPr marL="0" indent="0" algn="just">
              <a:lnSpc>
                <a:spcPct val="90000"/>
              </a:lnSpc>
              <a:buFont typeface="Monotype Sorts" pitchFamily="2" charset="2"/>
              <a:buNone/>
            </a:pPr>
            <a:r>
              <a:rPr lang="en-US" altLang="en-US" sz="2000" smtClean="0"/>
              <a:t>“I believe the desire and ability of an organization to continuously learn from any source, anywhere, and rapidly convert this learning into action is its ultimate competitive advantage.”… Jack Welch, Former-CEO General Electric Company.</a:t>
            </a:r>
          </a:p>
          <a:p>
            <a:pPr marL="0" indent="0" algn="just">
              <a:lnSpc>
                <a:spcPct val="110000"/>
              </a:lnSpc>
              <a:buFont typeface="Monotype Sorts" pitchFamily="2" charset="2"/>
              <a:buChar char="ä"/>
            </a:pPr>
            <a:endParaRPr lang="en-US" altLang="en-US" sz="2000" smtClean="0"/>
          </a:p>
          <a:p>
            <a:pPr marL="0" indent="0" algn="just">
              <a:lnSpc>
                <a:spcPct val="90000"/>
              </a:lnSpc>
              <a:buFont typeface="Monotype Sorts" pitchFamily="2" charset="2"/>
              <a:buNone/>
            </a:pPr>
            <a:r>
              <a:rPr lang="en-US" altLang="en-US" sz="2000" smtClean="0"/>
              <a:t>The skills and knowledge an organization possesses is fast becoming recognized as its most important asset. A key element of organizational excellence is the skill and knowledge its employees possess.  To fully empower an individual, that individual must have the ability to be empowered.  To hold employees accountable, they must be capable of performing the activity or the job.</a:t>
            </a:r>
          </a:p>
          <a:p>
            <a:pPr marL="0" indent="0" algn="just">
              <a:lnSpc>
                <a:spcPct val="110000"/>
              </a:lnSpc>
              <a:buFont typeface="Monotype Sorts" pitchFamily="2" charset="2"/>
              <a:buChar char="ä"/>
            </a:pPr>
            <a:endParaRPr lang="en-US" altLang="en-US" sz="2000" smtClean="0"/>
          </a:p>
          <a:p>
            <a:pPr marL="0" indent="0" algn="just">
              <a:lnSpc>
                <a:spcPct val="90000"/>
              </a:lnSpc>
              <a:buFont typeface="Monotype Sorts" pitchFamily="2" charset="2"/>
              <a:buNone/>
            </a:pPr>
            <a:r>
              <a:rPr lang="en-US" altLang="en-US" sz="2000" b="1" i="1" smtClean="0"/>
              <a:t>The purpose of this course is to build upon your ability to train others.</a:t>
            </a:r>
            <a:endParaRPr lang="en-US" altLang="en-US" sz="2000" smtClean="0"/>
          </a:p>
          <a:p>
            <a:pPr marL="0" indent="0" algn="just">
              <a:lnSpc>
                <a:spcPct val="90000"/>
              </a:lnSpc>
              <a:buFontTx/>
              <a:buNone/>
            </a:pPr>
            <a:endParaRPr lang="en-US" altLang="en-US" sz="2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3400" y="990600"/>
            <a:ext cx="5829300" cy="939800"/>
          </a:xfrm>
        </p:spPr>
        <p:txBody>
          <a:bodyPr/>
          <a:lstStyle/>
          <a:p>
            <a:r>
              <a:rPr lang="en-US" altLang="en-US" sz="3600" b="1" dirty="0" smtClean="0"/>
              <a:t>TRAINING NEEDS ASSESSMENT </a:t>
            </a:r>
          </a:p>
        </p:txBody>
      </p:sp>
      <p:sp>
        <p:nvSpPr>
          <p:cNvPr id="58371" name="Content Placeholder 2"/>
          <p:cNvSpPr>
            <a:spLocks noGrp="1"/>
          </p:cNvSpPr>
          <p:nvPr>
            <p:ph idx="1"/>
          </p:nvPr>
        </p:nvSpPr>
        <p:spPr>
          <a:xfrm>
            <a:off x="574675" y="2376488"/>
            <a:ext cx="5829300" cy="5943600"/>
          </a:xfrm>
        </p:spPr>
        <p:txBody>
          <a:bodyPr/>
          <a:lstStyle/>
          <a:p>
            <a:pPr marL="0" indent="0">
              <a:buFontTx/>
              <a:buNone/>
            </a:pPr>
            <a:r>
              <a:rPr lang="en-US" altLang="en-US" smtClean="0"/>
              <a:t>Sample Assessment</a:t>
            </a:r>
          </a:p>
          <a:p>
            <a:pPr marL="0" indent="0">
              <a:buFontTx/>
              <a:buNone/>
            </a:pPr>
            <a:endParaRPr lang="en-US" altLang="en-US" smtClean="0"/>
          </a:p>
        </p:txBody>
      </p:sp>
      <p:sp>
        <p:nvSpPr>
          <p:cNvPr id="5837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161D33C-5A08-4F58-A900-B2D14DBD1709}" type="slidenum">
              <a:rPr lang="en-US" altLang="en-US" sz="1400"/>
              <a:pPr>
                <a:spcBef>
                  <a:spcPct val="0"/>
                </a:spcBef>
                <a:buFontTx/>
                <a:buNone/>
              </a:pPr>
              <a:t>30</a:t>
            </a:fld>
            <a:endParaRPr lang="en-US" altLang="en-US" sz="1400"/>
          </a:p>
        </p:txBody>
      </p:sp>
      <p:pic>
        <p:nvPicPr>
          <p:cNvPr id="58373" name="Picture 5" title="Photo - sample training needs assessm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675" y="3276600"/>
            <a:ext cx="6126163" cy="490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14350" y="609600"/>
            <a:ext cx="5829300" cy="939800"/>
          </a:xfrm>
        </p:spPr>
        <p:txBody>
          <a:bodyPr/>
          <a:lstStyle/>
          <a:p>
            <a:r>
              <a:rPr lang="en-US" altLang="en-US" sz="3600" b="1" smtClean="0"/>
              <a:t>ASSESSMENT ROLL-UP</a:t>
            </a:r>
          </a:p>
        </p:txBody>
      </p:sp>
      <p:sp>
        <p:nvSpPr>
          <p:cNvPr id="59395"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99634A5-D06B-4F1C-9CD5-9AF9FC4C19D8}" type="slidenum">
              <a:rPr lang="en-US" altLang="en-US" sz="1400"/>
              <a:pPr>
                <a:spcBef>
                  <a:spcPct val="0"/>
                </a:spcBef>
                <a:buFontTx/>
                <a:buNone/>
              </a:pPr>
              <a:t>31</a:t>
            </a:fld>
            <a:endParaRPr lang="en-US" altLang="en-US" sz="140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 y="1143000"/>
            <a:ext cx="6503988" cy="409575"/>
          </a:xfrm>
        </p:spPr>
        <p:txBody>
          <a:bodyPr/>
          <a:lstStyle/>
          <a:p>
            <a:pPr eaLnBrk="1" hangingPunct="1"/>
            <a:r>
              <a:rPr lang="en-US" altLang="en-US" sz="3600" b="1" smtClean="0"/>
              <a:t>  SAFETY TRAINING RESULTS</a:t>
            </a:r>
          </a:p>
        </p:txBody>
      </p:sp>
      <p:sp>
        <p:nvSpPr>
          <p:cNvPr id="60419" name="Content Placeholder 2"/>
          <p:cNvSpPr>
            <a:spLocks noGrp="1"/>
          </p:cNvSpPr>
          <p:nvPr>
            <p:ph idx="1"/>
          </p:nvPr>
        </p:nvSpPr>
        <p:spPr>
          <a:xfrm>
            <a:off x="457200" y="2057400"/>
            <a:ext cx="5894388" cy="6248400"/>
          </a:xfrm>
        </p:spPr>
        <p:txBody>
          <a:bodyPr/>
          <a:lstStyle/>
          <a:p>
            <a:pPr marL="0" indent="0" eaLnBrk="1" hangingPunct="1">
              <a:buFontTx/>
              <a:buNone/>
            </a:pPr>
            <a:r>
              <a:rPr lang="en-US" altLang="en-US" sz="1800" smtClean="0"/>
              <a:t>The top 8 safety training needs are listed below by highest average score.  (Average score in parentheses.)</a:t>
            </a:r>
          </a:p>
          <a:p>
            <a:pPr marL="0" indent="0" eaLnBrk="1" hangingPunct="1"/>
            <a:endParaRPr lang="en-US" altLang="en-US" sz="1800" smtClean="0"/>
          </a:p>
          <a:p>
            <a:pPr marL="300038" lvl="1" indent="0" eaLnBrk="1" hangingPunct="1">
              <a:lnSpc>
                <a:spcPct val="200000"/>
              </a:lnSpc>
              <a:buFontTx/>
              <a:buNone/>
            </a:pPr>
            <a:r>
              <a:rPr lang="en-US" altLang="en-US" sz="1800" smtClean="0"/>
              <a:t>  1. Locking and Tagging-Out Safely (3.75)</a:t>
            </a:r>
          </a:p>
          <a:p>
            <a:pPr marL="300038" lvl="1" indent="0" eaLnBrk="1" hangingPunct="1">
              <a:lnSpc>
                <a:spcPct val="200000"/>
              </a:lnSpc>
              <a:buFontTx/>
              <a:buNone/>
            </a:pPr>
            <a:r>
              <a:rPr lang="en-US" altLang="en-US" sz="1800" smtClean="0"/>
              <a:t>  2. Working In and Around Confined Spaces (3.71)</a:t>
            </a:r>
          </a:p>
          <a:p>
            <a:pPr marL="300038" lvl="1" indent="0" eaLnBrk="1" hangingPunct="1">
              <a:lnSpc>
                <a:spcPct val="200000"/>
              </a:lnSpc>
              <a:buFontTx/>
              <a:buNone/>
            </a:pPr>
            <a:r>
              <a:rPr lang="en-US" altLang="en-US" sz="1800" smtClean="0"/>
              <a:t>  3. Preventing Fires and Performing Hot Work (3.61)</a:t>
            </a:r>
          </a:p>
          <a:p>
            <a:pPr marL="300038" lvl="1" indent="0" eaLnBrk="1" hangingPunct="1">
              <a:lnSpc>
                <a:spcPct val="200000"/>
              </a:lnSpc>
              <a:buFontTx/>
              <a:buNone/>
            </a:pPr>
            <a:r>
              <a:rPr lang="en-US" altLang="en-US" sz="1800" smtClean="0"/>
              <a:t>  4. 10-Hour OSHA (7615) (3.61)</a:t>
            </a:r>
          </a:p>
          <a:p>
            <a:pPr marL="300038" lvl="1" indent="0" eaLnBrk="1" hangingPunct="1">
              <a:lnSpc>
                <a:spcPct val="200000"/>
              </a:lnSpc>
              <a:buFontTx/>
              <a:buNone/>
            </a:pPr>
            <a:r>
              <a:rPr lang="en-US" altLang="en-US" sz="1800" smtClean="0"/>
              <a:t>  5. Performing a Hazard Assessment (3.61)</a:t>
            </a:r>
          </a:p>
          <a:p>
            <a:pPr marL="300038" lvl="1" indent="0" eaLnBrk="1" hangingPunct="1">
              <a:lnSpc>
                <a:spcPct val="200000"/>
              </a:lnSpc>
              <a:buFontTx/>
              <a:buNone/>
            </a:pPr>
            <a:r>
              <a:rPr lang="en-US" altLang="en-US" sz="1800" smtClean="0"/>
              <a:t>  6. Creating a Safety Culture (3.57)</a:t>
            </a:r>
          </a:p>
          <a:p>
            <a:pPr marL="300038" lvl="1" indent="0" eaLnBrk="1" hangingPunct="1">
              <a:lnSpc>
                <a:spcPct val="200000"/>
              </a:lnSpc>
              <a:buFontTx/>
              <a:buNone/>
            </a:pPr>
            <a:r>
              <a:rPr lang="en-US" altLang="en-US" sz="1800" smtClean="0"/>
              <a:t>  7. Performing a Job Safety Analysis (3.57)</a:t>
            </a:r>
          </a:p>
          <a:p>
            <a:pPr marL="300038" lvl="1" indent="0" eaLnBrk="1" hangingPunct="1">
              <a:lnSpc>
                <a:spcPct val="200000"/>
              </a:lnSpc>
              <a:buFontTx/>
              <a:buNone/>
            </a:pPr>
            <a:r>
              <a:rPr lang="en-US" altLang="en-US" sz="1800" smtClean="0"/>
              <a:t>  8. Protecting Yourself From Falls (3.57)</a:t>
            </a:r>
          </a:p>
          <a:p>
            <a:pPr marL="0" indent="0" eaLnBrk="1" hangingPunct="1">
              <a:buFontTx/>
              <a:buAutoNum type="arabicPeriod"/>
            </a:pPr>
            <a:endParaRPr lang="en-US" altLang="en-US" sz="1800" smtClean="0"/>
          </a:p>
          <a:p>
            <a:pPr marL="0" indent="0" eaLnBrk="1" hangingPunct="1">
              <a:buFontTx/>
              <a:buAutoNum type="arabicPeriod"/>
            </a:pPr>
            <a:endParaRPr lang="en-US" altLang="en-US" sz="1800" smtClean="0"/>
          </a:p>
          <a:p>
            <a:pPr marL="0" indent="0" eaLnBrk="1" hangingPunct="1">
              <a:buFontTx/>
              <a:buAutoNum type="arabicPeriod"/>
            </a:pPr>
            <a:endParaRPr lang="en-US" altLang="en-US" sz="1800" smtClean="0"/>
          </a:p>
          <a:p>
            <a:pPr marL="0" indent="0" eaLnBrk="1" hangingPunct="1">
              <a:buFontTx/>
              <a:buAutoNum type="arabicPeriod"/>
            </a:pPr>
            <a:endParaRPr lang="en-US" altLang="en-US" sz="1800" smtClean="0"/>
          </a:p>
          <a:p>
            <a:pPr marL="0" indent="0" eaLnBrk="1" hangingPunct="1">
              <a:buFontTx/>
              <a:buAutoNum type="arabicPeriod"/>
            </a:pPr>
            <a:endParaRPr lang="en-US" altLang="en-US" sz="1800" smtClean="0"/>
          </a:p>
          <a:p>
            <a:pPr marL="0" indent="0" eaLnBrk="1" hangingPunct="1">
              <a:buFontTx/>
              <a:buNone/>
            </a:pPr>
            <a:endParaRPr lang="en-US" altLang="en-US" sz="1800" smtClean="0"/>
          </a:p>
          <a:p>
            <a:pPr marL="0" indent="0" algn="ctr" eaLnBrk="1" hangingPunct="1">
              <a:buFontTx/>
              <a:buNone/>
            </a:pPr>
            <a:endParaRPr lang="en-US" altLang="en-US" sz="1800" smtClean="0"/>
          </a:p>
          <a:p>
            <a:pPr marL="0" indent="0" eaLnBrk="1" hangingPunct="1"/>
            <a:endParaRPr lang="en-US" altLang="en-US" sz="1800" smtClean="0"/>
          </a:p>
        </p:txBody>
      </p:sp>
      <p:sp>
        <p:nvSpPr>
          <p:cNvPr id="60420"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68FCEC9-189E-4390-A5D9-4E7B6A6A8090}" type="slidenum">
              <a:rPr lang="en-US" altLang="en-US" sz="1400"/>
              <a:pPr>
                <a:spcBef>
                  <a:spcPct val="0"/>
                </a:spcBef>
                <a:buFontTx/>
                <a:buNone/>
              </a:pPr>
              <a:t>32</a:t>
            </a:fld>
            <a:endParaRPr lang="en-US" altLang="en-US" sz="140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F5191E2-CAB0-4593-9A76-A227E8355BF1}" type="slidenum">
              <a:rPr lang="en-US" altLang="en-US" sz="1400"/>
              <a:pPr>
                <a:spcBef>
                  <a:spcPct val="0"/>
                </a:spcBef>
                <a:buFontTx/>
                <a:buNone/>
              </a:pPr>
              <a:t>33</a:t>
            </a:fld>
            <a:endParaRPr lang="en-US" altLang="en-US" sz="1400"/>
          </a:p>
        </p:txBody>
      </p:sp>
      <p:sp>
        <p:nvSpPr>
          <p:cNvPr id="62467" name="Rectangle 2"/>
          <p:cNvSpPr>
            <a:spLocks noGrp="1" noChangeArrowheads="1"/>
          </p:cNvSpPr>
          <p:nvPr>
            <p:ph type="title"/>
          </p:nvPr>
        </p:nvSpPr>
        <p:spPr>
          <a:xfrm>
            <a:off x="457200" y="685800"/>
            <a:ext cx="5829300" cy="787400"/>
          </a:xfrm>
        </p:spPr>
        <p:txBody>
          <a:bodyPr lIns="92075" tIns="46038" rIns="92075" bIns="46038"/>
          <a:lstStyle/>
          <a:p>
            <a:r>
              <a:rPr lang="en-US" altLang="en-US" sz="3600" b="1" smtClean="0">
                <a:solidFill>
                  <a:srgbClr val="000000"/>
                </a:solidFill>
              </a:rPr>
              <a:t>OBJECTIVES SO  FAR</a:t>
            </a:r>
            <a:endParaRPr lang="en-US" altLang="en-US" smtClean="0">
              <a:solidFill>
                <a:srgbClr val="000000"/>
              </a:solidFill>
            </a:endParaRPr>
          </a:p>
        </p:txBody>
      </p:sp>
      <p:sp>
        <p:nvSpPr>
          <p:cNvPr id="15364" name="Rectangle 3"/>
          <p:cNvSpPr>
            <a:spLocks noGrp="1" noChangeArrowheads="1"/>
          </p:cNvSpPr>
          <p:nvPr>
            <p:ph type="body" idx="1"/>
          </p:nvPr>
        </p:nvSpPr>
        <p:spPr>
          <a:xfrm>
            <a:off x="685800" y="1752600"/>
            <a:ext cx="5829300" cy="5867400"/>
          </a:xfrm>
        </p:spPr>
        <p:txBody>
          <a:bodyPr lIns="92075" tIns="46038" rIns="92075" bIns="46038"/>
          <a:lstStyle/>
          <a:p>
            <a:pPr>
              <a:defRPr/>
            </a:pPr>
            <a:r>
              <a:rPr lang="en-US" altLang="en-US" sz="2400" dirty="0" smtClean="0">
                <a:solidFill>
                  <a:srgbClr val="000000"/>
                </a:solidFill>
              </a:rPr>
              <a:t>Demonstrate four qualities of a good trainer</a:t>
            </a:r>
          </a:p>
          <a:p>
            <a:pPr lvl="1">
              <a:buFont typeface="Arial" panose="020B0604020202020204" pitchFamily="34" charset="0"/>
              <a:buChar char="•"/>
              <a:defRPr/>
            </a:pPr>
            <a:r>
              <a:rPr lang="en-US" altLang="en-US" sz="2000" dirty="0" smtClean="0">
                <a:solidFill>
                  <a:srgbClr val="000000"/>
                </a:solidFill>
              </a:rPr>
              <a:t>_____________________________________</a:t>
            </a:r>
          </a:p>
          <a:p>
            <a:pPr lvl="1">
              <a:buFont typeface="Arial" panose="020B0604020202020204" pitchFamily="34" charset="0"/>
              <a:buChar char="•"/>
              <a:defRPr/>
            </a:pPr>
            <a:r>
              <a:rPr lang="en-US" altLang="en-US" sz="2000" dirty="0" smtClean="0">
                <a:solidFill>
                  <a:srgbClr val="000000"/>
                </a:solidFill>
              </a:rPr>
              <a:t>_____________________________________</a:t>
            </a:r>
          </a:p>
          <a:p>
            <a:pPr lvl="1">
              <a:buFont typeface="Arial" panose="020B0604020202020204" pitchFamily="34" charset="0"/>
              <a:buChar char="•"/>
              <a:defRPr/>
            </a:pPr>
            <a:r>
              <a:rPr lang="en-US" altLang="en-US" sz="2000" dirty="0" smtClean="0">
                <a:solidFill>
                  <a:srgbClr val="000000"/>
                </a:solidFill>
              </a:rPr>
              <a:t>_____________________________________</a:t>
            </a:r>
          </a:p>
          <a:p>
            <a:pPr lvl="1">
              <a:buFont typeface="Arial" panose="020B0604020202020204" pitchFamily="34" charset="0"/>
              <a:buChar char="•"/>
              <a:defRPr/>
            </a:pPr>
            <a:r>
              <a:rPr lang="en-US" altLang="en-US" sz="2000" dirty="0" smtClean="0">
                <a:solidFill>
                  <a:srgbClr val="000000"/>
                </a:solidFill>
              </a:rPr>
              <a:t>_____________________________________</a:t>
            </a:r>
          </a:p>
          <a:p>
            <a:pPr>
              <a:defRPr/>
            </a:pPr>
            <a:r>
              <a:rPr lang="en-US" altLang="en-US" sz="2400" dirty="0" smtClean="0">
                <a:solidFill>
                  <a:srgbClr val="000000"/>
                </a:solidFill>
              </a:rPr>
              <a:t>List four things to prepare for training</a:t>
            </a:r>
          </a:p>
          <a:p>
            <a:pPr lvl="1">
              <a:buFont typeface="Arial" panose="020B0604020202020204" pitchFamily="34" charset="0"/>
              <a:buChar char="•"/>
              <a:defRPr/>
            </a:pPr>
            <a:r>
              <a:rPr lang="en-US" altLang="en-US" sz="2000" dirty="0" smtClean="0">
                <a:solidFill>
                  <a:srgbClr val="000000"/>
                </a:solidFill>
              </a:rPr>
              <a:t>_____________________________________</a:t>
            </a:r>
          </a:p>
          <a:p>
            <a:pPr lvl="1">
              <a:buFont typeface="Arial" panose="020B0604020202020204" pitchFamily="34" charset="0"/>
              <a:buChar char="•"/>
              <a:defRPr/>
            </a:pPr>
            <a:r>
              <a:rPr lang="en-US" altLang="en-US" sz="2000" dirty="0" smtClean="0">
                <a:solidFill>
                  <a:srgbClr val="000000"/>
                </a:solidFill>
              </a:rPr>
              <a:t>_____________________________________</a:t>
            </a:r>
          </a:p>
          <a:p>
            <a:pPr lvl="1">
              <a:buFont typeface="Arial" panose="020B0604020202020204" pitchFamily="34" charset="0"/>
              <a:buChar char="•"/>
              <a:defRPr/>
            </a:pPr>
            <a:r>
              <a:rPr lang="en-US" altLang="en-US" sz="2000" dirty="0" smtClean="0">
                <a:solidFill>
                  <a:srgbClr val="000000"/>
                </a:solidFill>
              </a:rPr>
              <a:t>_____________________________________</a:t>
            </a:r>
          </a:p>
          <a:p>
            <a:pPr lvl="1">
              <a:buFont typeface="Arial" panose="020B0604020202020204" pitchFamily="34" charset="0"/>
              <a:buChar char="•"/>
              <a:defRPr/>
            </a:pPr>
            <a:r>
              <a:rPr lang="en-US" altLang="en-US" sz="2000" dirty="0" smtClean="0">
                <a:solidFill>
                  <a:srgbClr val="000000"/>
                </a:solidFill>
              </a:rPr>
              <a:t>_____________________________________</a:t>
            </a:r>
          </a:p>
          <a:p>
            <a:pPr>
              <a:defRPr/>
            </a:pPr>
            <a:r>
              <a:rPr lang="en-US" altLang="en-US" sz="2400" dirty="0" smtClean="0">
                <a:solidFill>
                  <a:srgbClr val="000000"/>
                </a:solidFill>
              </a:rPr>
              <a:t>Conduct a Training Needs Assessment</a:t>
            </a:r>
          </a:p>
          <a:p>
            <a:pPr marL="0" indent="0">
              <a:buFontTx/>
              <a:buNone/>
              <a:defRPr/>
            </a:pPr>
            <a:r>
              <a:rPr lang="en-US" altLang="en-US" sz="2400" dirty="0" smtClean="0">
                <a:solidFill>
                  <a:srgbClr val="000000"/>
                </a:solidFill>
              </a:rPr>
              <a:t>     Describe: __________________________ ____________________________________________________________________________________________________________________________________________________</a:t>
            </a:r>
          </a:p>
          <a:p>
            <a:pPr>
              <a:lnSpc>
                <a:spcPct val="80000"/>
              </a:lnSpc>
              <a:defRPr/>
            </a:pPr>
            <a:endParaRPr lang="en-US" altLang="en-US" sz="2400" dirty="0" smtClean="0">
              <a:solidFill>
                <a:srgbClr val="000000"/>
              </a:solidFill>
            </a:endParaRPr>
          </a:p>
          <a:p>
            <a:pPr>
              <a:lnSpc>
                <a:spcPct val="80000"/>
              </a:lnSpc>
              <a:defRPr/>
            </a:pPr>
            <a:endParaRPr lang="en-US" altLang="en-US" sz="2400" dirty="0" smtClean="0">
              <a:solidFill>
                <a:srgbClr val="000000"/>
              </a:solidFill>
            </a:endParaRPr>
          </a:p>
          <a:p>
            <a:pPr>
              <a:lnSpc>
                <a:spcPct val="80000"/>
              </a:lnSpc>
              <a:buFontTx/>
              <a:buNone/>
              <a:defRPr/>
            </a:pPr>
            <a:endParaRPr lang="en-US" altLang="en-US" sz="2400" dirty="0" smtClean="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F5D1FCE-9300-43DF-8689-627BA14CEE79}" type="slidenum">
              <a:rPr lang="en-US" altLang="en-US" sz="1400"/>
              <a:pPr>
                <a:spcBef>
                  <a:spcPct val="0"/>
                </a:spcBef>
                <a:buFontTx/>
                <a:buNone/>
              </a:pPr>
              <a:t>34</a:t>
            </a:fld>
            <a:endParaRPr lang="en-US" altLang="en-US" sz="1400"/>
          </a:p>
        </p:txBody>
      </p:sp>
      <p:sp>
        <p:nvSpPr>
          <p:cNvPr id="64515" name="Rectangle 2"/>
          <p:cNvSpPr>
            <a:spLocks noGrp="1" noChangeArrowheads="1"/>
          </p:cNvSpPr>
          <p:nvPr>
            <p:ph type="title"/>
          </p:nvPr>
        </p:nvSpPr>
        <p:spPr>
          <a:xfrm>
            <a:off x="533400" y="381000"/>
            <a:ext cx="5829300" cy="1524000"/>
          </a:xfrm>
        </p:spPr>
        <p:txBody>
          <a:bodyPr/>
          <a:lstStyle/>
          <a:p>
            <a:r>
              <a:rPr lang="en-US" altLang="en-US" sz="3600" b="1" smtClean="0"/>
              <a:t>FROM THE TRAINER TO THE TRAINEE</a:t>
            </a:r>
            <a:endParaRPr lang="en-US" altLang="en-US" smtClean="0"/>
          </a:p>
        </p:txBody>
      </p:sp>
      <p:sp>
        <p:nvSpPr>
          <p:cNvPr id="64516" name="Rectangle 3"/>
          <p:cNvSpPr>
            <a:spLocks noGrp="1" noChangeArrowheads="1"/>
          </p:cNvSpPr>
          <p:nvPr>
            <p:ph type="body" idx="1"/>
          </p:nvPr>
        </p:nvSpPr>
        <p:spPr>
          <a:xfrm>
            <a:off x="514350" y="1905000"/>
            <a:ext cx="5581650" cy="6223000"/>
          </a:xfrm>
        </p:spPr>
        <p:txBody>
          <a:bodyPr/>
          <a:lstStyle/>
          <a:p>
            <a:pPr marL="114300" lvl="1" indent="0" algn="just">
              <a:buFontTx/>
              <a:buNone/>
            </a:pPr>
            <a:r>
              <a:rPr lang="en-US" altLang="en-US" sz="2400" smtClean="0"/>
              <a:t>“The most important component of effective training is what your people take away from it.”</a:t>
            </a:r>
          </a:p>
          <a:p>
            <a:pPr lvl="4">
              <a:buFontTx/>
              <a:buChar char=" "/>
            </a:pPr>
            <a:r>
              <a:rPr lang="en-US" altLang="en-US" sz="1800" i="1" smtClean="0"/>
              <a:t>                        - Dr. Jerry Mcardle</a:t>
            </a:r>
          </a:p>
          <a:p>
            <a:pPr marL="114300" lvl="1" indent="0"/>
            <a:endParaRPr lang="en-US" altLang="en-US" i="1" smtClean="0"/>
          </a:p>
        </p:txBody>
      </p:sp>
      <p:pic>
        <p:nvPicPr>
          <p:cNvPr id="64517" name="Picture 7" descr="http://www.derwen.ac.uk/fileadmin/_temp_/old_v4_development.jpg" title="Photo - Hands putting two pieces of a puzzle togeth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3810000"/>
            <a:ext cx="5524500" cy="3676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0210BD3-49B1-401F-9D02-CA6C6F6B4B88}" type="slidenum">
              <a:rPr lang="en-US" altLang="en-US" sz="1400"/>
              <a:pPr>
                <a:spcBef>
                  <a:spcPct val="0"/>
                </a:spcBef>
                <a:buFontTx/>
                <a:buNone/>
              </a:pPr>
              <a:t>35</a:t>
            </a:fld>
            <a:endParaRPr lang="en-US" altLang="en-US" sz="1400"/>
          </a:p>
        </p:txBody>
      </p:sp>
      <p:sp>
        <p:nvSpPr>
          <p:cNvPr id="29699" name="Text Box 2"/>
          <p:cNvSpPr txBox="1">
            <a:spLocks noChangeArrowheads="1"/>
          </p:cNvSpPr>
          <p:nvPr/>
        </p:nvSpPr>
        <p:spPr bwMode="auto">
          <a:xfrm>
            <a:off x="531813" y="1905000"/>
            <a:ext cx="565785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indent="-228600">
              <a:defRPr sz="2400">
                <a:solidFill>
                  <a:schemeClr val="tx1"/>
                </a:solidFill>
                <a:latin typeface="Times New Roman" pitchFamily="18" charset="0"/>
              </a:defRPr>
            </a:lvl2pPr>
            <a:lvl3pPr marL="10287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a:defRPr/>
            </a:pPr>
            <a:endParaRPr lang="en-US" sz="1200" b="1" dirty="0" smtClean="0">
              <a:latin typeface="Arial" charset="0"/>
              <a:cs typeface="+mn-cs"/>
            </a:endParaRPr>
          </a:p>
          <a:p>
            <a:pPr marL="1314450" lvl="2" indent="-514350">
              <a:buFont typeface="+mj-lt"/>
              <a:buAutoNum type="arabicPeriod"/>
              <a:defRPr/>
            </a:pPr>
            <a:r>
              <a:rPr lang="en-US" dirty="0" smtClean="0">
                <a:cs typeface="+mn-cs"/>
              </a:rPr>
              <a:t>How does the task fit into the bigger picture?</a:t>
            </a:r>
          </a:p>
          <a:p>
            <a:pPr marL="1314450" lvl="2" indent="-514350">
              <a:lnSpc>
                <a:spcPct val="250000"/>
              </a:lnSpc>
              <a:buFont typeface="+mj-lt"/>
              <a:buAutoNum type="arabicPeriod"/>
              <a:defRPr/>
            </a:pPr>
            <a:r>
              <a:rPr lang="en-US" dirty="0" smtClean="0">
                <a:cs typeface="+mn-cs"/>
              </a:rPr>
              <a:t>What happens before the task?</a:t>
            </a:r>
          </a:p>
          <a:p>
            <a:pPr marL="1314450" lvl="2" indent="-514350">
              <a:lnSpc>
                <a:spcPct val="250000"/>
              </a:lnSpc>
              <a:buFont typeface="+mj-lt"/>
              <a:buAutoNum type="arabicPeriod"/>
              <a:defRPr/>
            </a:pPr>
            <a:r>
              <a:rPr lang="en-US" dirty="0" smtClean="0">
                <a:cs typeface="+mn-cs"/>
              </a:rPr>
              <a:t>What happens after the task?</a:t>
            </a:r>
          </a:p>
          <a:p>
            <a:pPr marL="1314450" lvl="2" indent="-514350">
              <a:lnSpc>
                <a:spcPct val="250000"/>
              </a:lnSpc>
              <a:buFont typeface="+mj-lt"/>
              <a:buAutoNum type="arabicPeriod"/>
              <a:defRPr/>
            </a:pPr>
            <a:r>
              <a:rPr lang="en-US" dirty="0" smtClean="0">
                <a:cs typeface="+mn-cs"/>
              </a:rPr>
              <a:t>What could go wrong?</a:t>
            </a:r>
            <a:endParaRPr lang="en-US" dirty="0">
              <a:cs typeface="+mn-cs"/>
            </a:endParaRPr>
          </a:p>
          <a:p>
            <a:pPr marL="1314450" lvl="2" indent="-514350">
              <a:lnSpc>
                <a:spcPct val="250000"/>
              </a:lnSpc>
              <a:buFont typeface="+mj-lt"/>
              <a:buAutoNum type="arabicPeriod"/>
              <a:defRPr/>
            </a:pPr>
            <a:r>
              <a:rPr lang="en-US" dirty="0" smtClean="0">
                <a:cs typeface="+mn-cs"/>
              </a:rPr>
              <a:t>Background/Importance</a:t>
            </a:r>
            <a:endParaRPr lang="en-US" dirty="0">
              <a:cs typeface="+mn-cs"/>
            </a:endParaRPr>
          </a:p>
          <a:p>
            <a:pPr marL="1314450" lvl="2" indent="-514350">
              <a:lnSpc>
                <a:spcPct val="250000"/>
              </a:lnSpc>
              <a:buFont typeface="+mj-lt"/>
              <a:buAutoNum type="arabicPeriod"/>
              <a:defRPr/>
            </a:pPr>
            <a:r>
              <a:rPr lang="en-US" dirty="0" smtClean="0">
                <a:cs typeface="+mn-cs"/>
              </a:rPr>
              <a:t>Relevance to Trainee</a:t>
            </a:r>
          </a:p>
        </p:txBody>
      </p:sp>
      <p:sp>
        <p:nvSpPr>
          <p:cNvPr id="3" name="Title 2"/>
          <p:cNvSpPr>
            <a:spLocks noGrp="1"/>
          </p:cNvSpPr>
          <p:nvPr>
            <p:ph type="title"/>
          </p:nvPr>
        </p:nvSpPr>
        <p:spPr/>
        <p:txBody>
          <a:bodyPr/>
          <a:lstStyle/>
          <a:p>
            <a:r>
              <a:rPr lang="en-US" dirty="0" smtClean="0"/>
              <a:t>Context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F9D0F37-5457-4E7A-8373-55F13C00F931}" type="slidenum">
              <a:rPr lang="en-US" altLang="en-US" sz="1400"/>
              <a:pPr>
                <a:spcBef>
                  <a:spcPct val="0"/>
                </a:spcBef>
                <a:buFontTx/>
                <a:buNone/>
              </a:pPr>
              <a:t>36</a:t>
            </a:fld>
            <a:endParaRPr lang="en-US" altLang="en-US" sz="1400"/>
          </a:p>
        </p:txBody>
      </p:sp>
      <p:pic>
        <p:nvPicPr>
          <p:cNvPr id="68612" name="Picture 2" descr="https://www.lib.utexas.edu/maps/historical/menominee_mich_1919.jpg" title="Diagram - menominee Michigan mao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514600"/>
            <a:ext cx="5268913" cy="495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1806" y="990600"/>
            <a:ext cx="5829300" cy="939800"/>
          </a:xfrm>
        </p:spPr>
        <p:txBody>
          <a:bodyPr/>
          <a:lstStyle/>
          <a:p>
            <a:r>
              <a:rPr lang="en-US" altLang="en-US" b="1" dirty="0"/>
              <a:t>TOO  DETAILED TO </a:t>
            </a:r>
            <a:r>
              <a:rPr lang="en-US" altLang="en-US" b="1" dirty="0" smtClean="0"/>
              <a:t>START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109A53D-E950-46F7-98D4-C3634A253DDF}" type="slidenum">
              <a:rPr lang="en-US" altLang="en-US" sz="1400"/>
              <a:pPr>
                <a:spcBef>
                  <a:spcPct val="0"/>
                </a:spcBef>
                <a:buFontTx/>
                <a:buNone/>
              </a:pPr>
              <a:t>37</a:t>
            </a:fld>
            <a:endParaRPr lang="en-US" altLang="en-US" sz="1400"/>
          </a:p>
        </p:txBody>
      </p:sp>
      <p:pic>
        <p:nvPicPr>
          <p:cNvPr id="70660" name="Picture 2" descr="https://upload.wikimedia.org/wikipedia/commons/thumb/8/80/Map_of_Michigan_highlighting_Menominee_County.svg/200px-Map_of_Michigan_highlighting_Menominee_County.svg.png" title="photo - Map of Michigan highlighting Menominee Coun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2438400"/>
            <a:ext cx="40386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BIGGER PICTURE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6949CA6-FFC5-423A-9C4C-8830270546EE}" type="slidenum">
              <a:rPr lang="en-US" altLang="en-US" sz="1400"/>
              <a:pPr>
                <a:spcBef>
                  <a:spcPct val="0"/>
                </a:spcBef>
                <a:buFontTx/>
                <a:buNone/>
              </a:pPr>
              <a:t>38</a:t>
            </a:fld>
            <a:endParaRPr lang="en-US" altLang="en-US" sz="1400"/>
          </a:p>
        </p:txBody>
      </p:sp>
      <p:sp>
        <p:nvSpPr>
          <p:cNvPr id="29699" name="Text Box 2"/>
          <p:cNvSpPr txBox="1">
            <a:spLocks noChangeArrowheads="1"/>
          </p:cNvSpPr>
          <p:nvPr/>
        </p:nvSpPr>
        <p:spPr bwMode="auto">
          <a:xfrm>
            <a:off x="704850" y="1524000"/>
            <a:ext cx="5638800"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indent="-228600">
              <a:defRPr sz="2400">
                <a:solidFill>
                  <a:schemeClr val="tx1"/>
                </a:solidFill>
                <a:latin typeface="Times New Roman" pitchFamily="18" charset="0"/>
              </a:defRPr>
            </a:lvl2pPr>
            <a:lvl3pPr marL="10287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a:defRPr/>
            </a:pPr>
            <a:endParaRPr lang="en-US" sz="1200" b="1" dirty="0" smtClean="0">
              <a:latin typeface="Arial" charset="0"/>
              <a:cs typeface="+mn-cs"/>
            </a:endParaRPr>
          </a:p>
          <a:p>
            <a:pPr marL="742950" lvl="1" indent="-514350">
              <a:lnSpc>
                <a:spcPct val="250000"/>
              </a:lnSpc>
              <a:buFont typeface="+mj-lt"/>
              <a:buAutoNum type="arabicPeriod"/>
              <a:defRPr/>
            </a:pPr>
            <a:r>
              <a:rPr lang="en-US" sz="2800" dirty="0" smtClean="0">
                <a:cs typeface="+mn-cs"/>
              </a:rPr>
              <a:t>Course Purpose</a:t>
            </a:r>
          </a:p>
          <a:p>
            <a:pPr marL="742950" lvl="1" indent="-514350">
              <a:lnSpc>
                <a:spcPct val="250000"/>
              </a:lnSpc>
              <a:buFont typeface="+mj-lt"/>
              <a:buAutoNum type="arabicPeriod"/>
              <a:defRPr/>
            </a:pPr>
            <a:r>
              <a:rPr lang="en-US" sz="2800" dirty="0" smtClean="0">
                <a:cs typeface="+mn-cs"/>
              </a:rPr>
              <a:t>Course Objectives</a:t>
            </a:r>
          </a:p>
          <a:p>
            <a:pPr marL="742950" lvl="1" indent="-514350">
              <a:lnSpc>
                <a:spcPct val="250000"/>
              </a:lnSpc>
              <a:buFont typeface="+mj-lt"/>
              <a:buAutoNum type="arabicPeriod"/>
              <a:defRPr/>
            </a:pPr>
            <a:r>
              <a:rPr lang="en-US" sz="2800" dirty="0" smtClean="0">
                <a:cs typeface="+mn-cs"/>
              </a:rPr>
              <a:t>Trainee Preparation</a:t>
            </a:r>
          </a:p>
          <a:p>
            <a:pPr marL="742950" lvl="1" indent="-514350">
              <a:lnSpc>
                <a:spcPct val="250000"/>
              </a:lnSpc>
              <a:buFont typeface="+mj-lt"/>
              <a:buAutoNum type="arabicPeriod"/>
              <a:defRPr/>
            </a:pPr>
            <a:r>
              <a:rPr lang="en-US" sz="2800" dirty="0" smtClean="0">
                <a:cs typeface="+mn-cs"/>
              </a:rPr>
              <a:t>Training Modules</a:t>
            </a:r>
            <a:endParaRPr lang="en-US" sz="2800" dirty="0">
              <a:cs typeface="+mn-cs"/>
            </a:endParaRPr>
          </a:p>
          <a:p>
            <a:pPr marL="742950" lvl="1" indent="-514350">
              <a:lnSpc>
                <a:spcPct val="250000"/>
              </a:lnSpc>
              <a:buFont typeface="+mj-lt"/>
              <a:buAutoNum type="arabicPeriod"/>
              <a:defRPr/>
            </a:pPr>
            <a:r>
              <a:rPr lang="en-US" sz="2800" dirty="0" smtClean="0">
                <a:cs typeface="+mn-cs"/>
              </a:rPr>
              <a:t>Background/Importance</a:t>
            </a:r>
            <a:endParaRPr lang="en-US" sz="2800" dirty="0">
              <a:cs typeface="+mn-cs"/>
            </a:endParaRPr>
          </a:p>
          <a:p>
            <a:pPr marL="742950" lvl="1" indent="-514350">
              <a:lnSpc>
                <a:spcPct val="250000"/>
              </a:lnSpc>
              <a:buFont typeface="+mj-lt"/>
              <a:buAutoNum type="arabicPeriod"/>
              <a:defRPr/>
            </a:pPr>
            <a:r>
              <a:rPr lang="en-US" sz="2800" dirty="0" smtClean="0">
                <a:cs typeface="+mn-cs"/>
              </a:rPr>
              <a:t>Relevance to Trainee</a:t>
            </a:r>
          </a:p>
        </p:txBody>
      </p:sp>
      <p:sp>
        <p:nvSpPr>
          <p:cNvPr id="2" name="Title 1"/>
          <p:cNvSpPr>
            <a:spLocks noGrp="1"/>
          </p:cNvSpPr>
          <p:nvPr>
            <p:ph type="title"/>
          </p:nvPr>
        </p:nvSpPr>
        <p:spPr/>
        <p:txBody>
          <a:bodyPr/>
          <a:lstStyle/>
          <a:p>
            <a:r>
              <a:rPr lang="en-US" altLang="en-US" b="1" dirty="0"/>
              <a:t>ELEMENTS OF A COURSE </a:t>
            </a:r>
            <a:r>
              <a:rPr lang="en-US" altLang="en-US" b="1" dirty="0" smtClean="0"/>
              <a:t>OVERVIEW</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7"/>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450464E-6445-4C6B-9CB5-6D2BB531FD77}" type="slidenum">
              <a:rPr lang="en-US" altLang="en-US" sz="1400"/>
              <a:pPr>
                <a:spcBef>
                  <a:spcPct val="0"/>
                </a:spcBef>
                <a:buFontTx/>
                <a:buNone/>
              </a:pPr>
              <a:t>39</a:t>
            </a:fld>
            <a:endParaRPr lang="en-US" altLang="en-US" sz="1400"/>
          </a:p>
        </p:txBody>
      </p:sp>
      <p:sp>
        <p:nvSpPr>
          <p:cNvPr id="74755" name="Rectangle 2"/>
          <p:cNvSpPr>
            <a:spLocks noGrp="1" noChangeArrowheads="1"/>
          </p:cNvSpPr>
          <p:nvPr>
            <p:ph type="title"/>
          </p:nvPr>
        </p:nvSpPr>
        <p:spPr>
          <a:xfrm>
            <a:off x="533400" y="609600"/>
            <a:ext cx="5829300" cy="939800"/>
          </a:xfrm>
        </p:spPr>
        <p:txBody>
          <a:bodyPr/>
          <a:lstStyle/>
          <a:p>
            <a:r>
              <a:rPr lang="en-US" altLang="en-US" sz="3600" b="1" smtClean="0"/>
              <a:t>COURSE OVERVIEW</a:t>
            </a:r>
            <a:r>
              <a:rPr lang="en-US" altLang="en-US" smtClean="0"/>
              <a:t> </a:t>
            </a:r>
          </a:p>
        </p:txBody>
      </p:sp>
      <p:sp>
        <p:nvSpPr>
          <p:cNvPr id="74756" name="Rectangle 3"/>
          <p:cNvSpPr>
            <a:spLocks noGrp="1" noChangeArrowheads="1"/>
          </p:cNvSpPr>
          <p:nvPr>
            <p:ph type="body" sz="half" idx="1"/>
          </p:nvPr>
        </p:nvSpPr>
        <p:spPr>
          <a:xfrm>
            <a:off x="533400" y="1524000"/>
            <a:ext cx="5867400" cy="6934200"/>
          </a:xfrm>
        </p:spPr>
        <p:txBody>
          <a:bodyPr/>
          <a:lstStyle/>
          <a:p>
            <a:pPr algn="ctr">
              <a:lnSpc>
                <a:spcPct val="80000"/>
              </a:lnSpc>
              <a:buFontTx/>
              <a:buNone/>
            </a:pPr>
            <a:r>
              <a:rPr lang="en-US" altLang="en-US" sz="1600" smtClean="0"/>
              <a:t>Installing a TRACKS Terminal</a:t>
            </a:r>
          </a:p>
          <a:p>
            <a:pPr algn="ctr">
              <a:lnSpc>
                <a:spcPct val="80000"/>
              </a:lnSpc>
              <a:buFontTx/>
              <a:buNone/>
            </a:pPr>
            <a:endParaRPr lang="en-US" altLang="en-US" sz="900" b="1" smtClean="0"/>
          </a:p>
          <a:p>
            <a:pPr>
              <a:lnSpc>
                <a:spcPct val="50000"/>
              </a:lnSpc>
              <a:buFontTx/>
              <a:buNone/>
            </a:pPr>
            <a:endParaRPr lang="en-US" altLang="en-US" sz="600" smtClean="0"/>
          </a:p>
          <a:p>
            <a:pPr>
              <a:lnSpc>
                <a:spcPct val="80000"/>
              </a:lnSpc>
              <a:buFontTx/>
              <a:buNone/>
            </a:pPr>
            <a:endParaRPr lang="en-US" altLang="en-US" sz="800" b="1" u="sng" smtClean="0"/>
          </a:p>
          <a:p>
            <a:pPr>
              <a:lnSpc>
                <a:spcPct val="80000"/>
              </a:lnSpc>
              <a:buFontTx/>
              <a:buNone/>
            </a:pPr>
            <a:r>
              <a:rPr lang="en-US" altLang="en-US" sz="1200" b="1" u="sng" smtClean="0"/>
              <a:t>Course Purpose</a:t>
            </a:r>
          </a:p>
          <a:p>
            <a:pPr>
              <a:lnSpc>
                <a:spcPct val="80000"/>
              </a:lnSpc>
              <a:buFontTx/>
              <a:buNone/>
            </a:pPr>
            <a:endParaRPr lang="en-US" altLang="en-US" sz="1200" b="1" u="sng" smtClean="0"/>
          </a:p>
          <a:p>
            <a:pPr>
              <a:lnSpc>
                <a:spcPct val="80000"/>
              </a:lnSpc>
              <a:buFontTx/>
              <a:buNone/>
            </a:pPr>
            <a:r>
              <a:rPr lang="en-US" altLang="en-US" sz="1200" smtClean="0"/>
              <a:t>At the end of this course you will be able to install a TRACKS Terminal</a:t>
            </a:r>
          </a:p>
          <a:p>
            <a:pPr>
              <a:lnSpc>
                <a:spcPct val="80000"/>
              </a:lnSpc>
              <a:buFontTx/>
              <a:buNone/>
            </a:pPr>
            <a:endParaRPr lang="en-US" altLang="en-US" sz="1200" b="1" u="sng" smtClean="0"/>
          </a:p>
          <a:p>
            <a:pPr>
              <a:lnSpc>
                <a:spcPct val="80000"/>
              </a:lnSpc>
              <a:buFontTx/>
              <a:buNone/>
            </a:pPr>
            <a:endParaRPr lang="en-US" altLang="en-US" sz="1200" b="1" u="sng" smtClean="0"/>
          </a:p>
          <a:p>
            <a:pPr>
              <a:lnSpc>
                <a:spcPct val="80000"/>
              </a:lnSpc>
              <a:buFontTx/>
              <a:buNone/>
            </a:pPr>
            <a:r>
              <a:rPr lang="en-US" altLang="en-US" sz="1200" b="1" u="sng" smtClean="0"/>
              <a:t>Course Objectives</a:t>
            </a:r>
          </a:p>
          <a:p>
            <a:pPr>
              <a:lnSpc>
                <a:spcPct val="80000"/>
              </a:lnSpc>
              <a:buFontTx/>
              <a:buNone/>
            </a:pPr>
            <a:endParaRPr lang="en-US" altLang="en-US" sz="1200" b="1" u="sng" smtClean="0"/>
          </a:p>
          <a:p>
            <a:pPr>
              <a:lnSpc>
                <a:spcPct val="80000"/>
              </a:lnSpc>
              <a:buFontTx/>
              <a:buNone/>
            </a:pPr>
            <a:r>
              <a:rPr lang="en-US" altLang="en-US" sz="1200" smtClean="0"/>
              <a:t>After completing this course, without help,</a:t>
            </a:r>
          </a:p>
          <a:p>
            <a:pPr>
              <a:lnSpc>
                <a:spcPct val="80000"/>
              </a:lnSpc>
              <a:buFontTx/>
              <a:buNone/>
            </a:pPr>
            <a:r>
              <a:rPr lang="en-US" altLang="en-US" sz="1200" smtClean="0"/>
              <a:t>you will be able to:</a:t>
            </a:r>
          </a:p>
          <a:p>
            <a:pPr>
              <a:lnSpc>
                <a:spcPct val="80000"/>
              </a:lnSpc>
              <a:buFontTx/>
              <a:buNone/>
            </a:pPr>
            <a:r>
              <a:rPr lang="en-US" altLang="en-US" sz="1200" smtClean="0"/>
              <a:t>	1.  Describe Installation Process.</a:t>
            </a:r>
          </a:p>
          <a:p>
            <a:pPr>
              <a:lnSpc>
                <a:spcPct val="80000"/>
              </a:lnSpc>
              <a:buFontTx/>
              <a:buNone/>
            </a:pPr>
            <a:r>
              <a:rPr lang="en-US" altLang="en-US" sz="1200" smtClean="0"/>
              <a:t>	2.  Identify all Tools and Materials Needed to </a:t>
            </a:r>
          </a:p>
          <a:p>
            <a:pPr>
              <a:lnSpc>
                <a:spcPct val="80000"/>
              </a:lnSpc>
              <a:buFontTx/>
              <a:buNone/>
            </a:pPr>
            <a:r>
              <a:rPr lang="en-US" altLang="en-US" sz="1200" smtClean="0"/>
              <a:t>	     Install TRACKS Terminal.</a:t>
            </a:r>
          </a:p>
          <a:p>
            <a:pPr>
              <a:lnSpc>
                <a:spcPct val="80000"/>
              </a:lnSpc>
              <a:buFontTx/>
              <a:buNone/>
            </a:pPr>
            <a:r>
              <a:rPr lang="en-US" altLang="en-US" sz="1200" smtClean="0"/>
              <a:t>	3.  Install the Terminal Unit.</a:t>
            </a:r>
          </a:p>
          <a:p>
            <a:pPr>
              <a:lnSpc>
                <a:spcPct val="80000"/>
              </a:lnSpc>
              <a:buFontTx/>
              <a:buNone/>
            </a:pPr>
            <a:r>
              <a:rPr lang="en-US" altLang="en-US" sz="1200" smtClean="0"/>
              <a:t>	4.  Install the Antenna.</a:t>
            </a:r>
          </a:p>
          <a:p>
            <a:pPr>
              <a:lnSpc>
                <a:spcPct val="80000"/>
              </a:lnSpc>
              <a:buFontTx/>
              <a:buNone/>
            </a:pPr>
            <a:r>
              <a:rPr lang="en-US" altLang="en-US" sz="1200" smtClean="0"/>
              <a:t>	5.  Install Electrical Hook-Ups.</a:t>
            </a:r>
          </a:p>
          <a:p>
            <a:pPr>
              <a:lnSpc>
                <a:spcPct val="80000"/>
              </a:lnSpc>
              <a:buFontTx/>
              <a:buNone/>
            </a:pPr>
            <a:r>
              <a:rPr lang="en-US" altLang="en-US" sz="1200" smtClean="0"/>
              <a:t>	6.  Test Unit for Proper Functioning.</a:t>
            </a:r>
          </a:p>
          <a:p>
            <a:pPr>
              <a:lnSpc>
                <a:spcPct val="80000"/>
              </a:lnSpc>
              <a:buFontTx/>
              <a:buNone/>
            </a:pPr>
            <a:endParaRPr lang="en-US" altLang="en-US" sz="1200" smtClean="0"/>
          </a:p>
          <a:p>
            <a:pPr>
              <a:lnSpc>
                <a:spcPct val="80000"/>
              </a:lnSpc>
              <a:buFontTx/>
              <a:buNone/>
            </a:pPr>
            <a:r>
              <a:rPr lang="en-US" altLang="en-US" sz="1200" b="1" u="sng" smtClean="0"/>
              <a:t>Trainee Preparation</a:t>
            </a:r>
          </a:p>
          <a:p>
            <a:pPr>
              <a:lnSpc>
                <a:spcPct val="80000"/>
              </a:lnSpc>
              <a:buFontTx/>
              <a:buNone/>
            </a:pPr>
            <a:endParaRPr lang="en-US" altLang="en-US" sz="1200" b="1" u="sng" smtClean="0"/>
          </a:p>
          <a:p>
            <a:pPr>
              <a:lnSpc>
                <a:spcPct val="80000"/>
              </a:lnSpc>
              <a:buFontTx/>
              <a:buNone/>
            </a:pPr>
            <a:r>
              <a:rPr lang="en-US" altLang="en-US" sz="1200" smtClean="0"/>
              <a:t>Read installation instructions and be familiar with </a:t>
            </a:r>
          </a:p>
          <a:p>
            <a:pPr>
              <a:lnSpc>
                <a:spcPct val="80000"/>
              </a:lnSpc>
              <a:buFontTx/>
              <a:buNone/>
            </a:pPr>
            <a:r>
              <a:rPr lang="en-US" altLang="en-US" sz="1200" smtClean="0"/>
              <a:t>the Installation Kit and where it will be mounted.</a:t>
            </a:r>
          </a:p>
          <a:p>
            <a:pPr>
              <a:lnSpc>
                <a:spcPct val="80000"/>
              </a:lnSpc>
              <a:buFontTx/>
              <a:buNone/>
            </a:pPr>
            <a:endParaRPr lang="en-US" altLang="en-US" sz="1200" b="1" u="sng" smtClean="0"/>
          </a:p>
          <a:p>
            <a:pPr>
              <a:lnSpc>
                <a:spcPct val="80000"/>
              </a:lnSpc>
              <a:buFontTx/>
              <a:buNone/>
            </a:pPr>
            <a:r>
              <a:rPr lang="en-US" altLang="en-US" sz="1200" b="1" u="sng" smtClean="0"/>
              <a:t>Training Modules</a:t>
            </a:r>
          </a:p>
          <a:p>
            <a:pPr>
              <a:lnSpc>
                <a:spcPct val="80000"/>
              </a:lnSpc>
              <a:buFontTx/>
              <a:buNone/>
            </a:pPr>
            <a:r>
              <a:rPr lang="en-US" altLang="en-US" sz="1200" smtClean="0"/>
              <a:t>	1.  Installing the Terminal Unit.</a:t>
            </a:r>
          </a:p>
          <a:p>
            <a:pPr>
              <a:lnSpc>
                <a:spcPct val="80000"/>
              </a:lnSpc>
              <a:buFontTx/>
              <a:buNone/>
            </a:pPr>
            <a:r>
              <a:rPr lang="en-US" altLang="en-US" sz="1200" smtClean="0"/>
              <a:t>	2.  Installing the Antenna.</a:t>
            </a:r>
          </a:p>
          <a:p>
            <a:pPr>
              <a:lnSpc>
                <a:spcPct val="80000"/>
              </a:lnSpc>
              <a:buFontTx/>
              <a:buNone/>
            </a:pPr>
            <a:r>
              <a:rPr lang="en-US" altLang="en-US" sz="1200" smtClean="0"/>
              <a:t>	3.  Installing Electrical Hook-Ups.</a:t>
            </a:r>
          </a:p>
          <a:p>
            <a:pPr>
              <a:lnSpc>
                <a:spcPct val="50000"/>
              </a:lnSpc>
              <a:buFontTx/>
              <a:buNone/>
            </a:pPr>
            <a:endParaRPr lang="en-US" altLang="en-US" sz="1200" smtClean="0"/>
          </a:p>
          <a:p>
            <a:pPr>
              <a:lnSpc>
                <a:spcPct val="80000"/>
              </a:lnSpc>
              <a:buFontTx/>
              <a:buNone/>
            </a:pPr>
            <a:r>
              <a:rPr lang="en-US" altLang="en-US" sz="1200" b="1" u="sng" smtClean="0"/>
              <a:t>Background/Importance</a:t>
            </a:r>
          </a:p>
          <a:p>
            <a:pPr>
              <a:lnSpc>
                <a:spcPct val="80000"/>
              </a:lnSpc>
            </a:pPr>
            <a:r>
              <a:rPr lang="en-US" altLang="en-US" sz="1200" smtClean="0"/>
              <a:t>TRACKS</a:t>
            </a:r>
          </a:p>
          <a:p>
            <a:pPr lvl="1">
              <a:lnSpc>
                <a:spcPct val="80000"/>
              </a:lnSpc>
            </a:pPr>
            <a:r>
              <a:rPr lang="en-US" altLang="en-US" sz="1200" smtClean="0"/>
              <a:t>Is an Internet-based service that provides location and status information on heavy equipment.  It is a key product/service delivered by our company and sales are on the rise!</a:t>
            </a:r>
          </a:p>
          <a:p>
            <a:pPr lvl="1">
              <a:lnSpc>
                <a:spcPct val="80000"/>
              </a:lnSpc>
            </a:pPr>
            <a:endParaRPr lang="en-US" altLang="en-US" sz="1200" smtClean="0"/>
          </a:p>
          <a:p>
            <a:pPr>
              <a:lnSpc>
                <a:spcPct val="80000"/>
              </a:lnSpc>
              <a:buFontTx/>
              <a:buNone/>
            </a:pPr>
            <a:r>
              <a:rPr lang="en-US" altLang="en-US" sz="1200" b="1" u="sng" smtClean="0"/>
              <a:t>Training Relevance</a:t>
            </a:r>
          </a:p>
          <a:p>
            <a:pPr>
              <a:lnSpc>
                <a:spcPct val="80000"/>
              </a:lnSpc>
            </a:pPr>
            <a:r>
              <a:rPr lang="en-US" altLang="en-US" sz="1200" smtClean="0"/>
              <a:t>Certification in this module is required for you to perform this task.</a:t>
            </a:r>
          </a:p>
          <a:p>
            <a:pPr lvl="1">
              <a:lnSpc>
                <a:spcPct val="80000"/>
              </a:lnSpc>
            </a:pPr>
            <a:endParaRPr lang="en-US" altLang="en-US" sz="1200" smtClean="0"/>
          </a:p>
          <a:p>
            <a:pPr lvl="1">
              <a:lnSpc>
                <a:spcPct val="80000"/>
              </a:lnSpc>
            </a:pPr>
            <a:endParaRPr lang="en-US" altLang="en-US" sz="1000" smtClean="0"/>
          </a:p>
          <a:p>
            <a:pPr>
              <a:lnSpc>
                <a:spcPct val="80000"/>
              </a:lnSpc>
              <a:buFontTx/>
              <a:buNone/>
            </a:pPr>
            <a:endParaRPr lang="en-US" altLang="en-US" sz="600" smtClean="0"/>
          </a:p>
          <a:p>
            <a:pPr>
              <a:lnSpc>
                <a:spcPct val="80000"/>
              </a:lnSpc>
              <a:buFontTx/>
              <a:buNone/>
            </a:pPr>
            <a:endParaRPr lang="en-US" altLang="en-US" sz="600" smtClean="0"/>
          </a:p>
          <a:p>
            <a:pPr>
              <a:lnSpc>
                <a:spcPct val="80000"/>
              </a:lnSpc>
              <a:buFontTx/>
              <a:buNone/>
            </a:pPr>
            <a:endParaRPr lang="en-US" altLang="en-US" sz="600" smtClean="0"/>
          </a:p>
          <a:p>
            <a:pPr>
              <a:lnSpc>
                <a:spcPct val="80000"/>
              </a:lnSpc>
              <a:buFontTx/>
              <a:buNone/>
            </a:pPr>
            <a:endParaRPr lang="en-US" altLang="en-US" sz="600" smtClean="0"/>
          </a:p>
          <a:p>
            <a:pPr>
              <a:lnSpc>
                <a:spcPct val="80000"/>
              </a:lnSpc>
              <a:buFontTx/>
              <a:buNone/>
            </a:pPr>
            <a:r>
              <a:rPr lang="en-US" altLang="en-US" sz="600" smtClean="0"/>
              <a:t>	</a:t>
            </a:r>
            <a:endParaRPr lang="en-US" altLang="en-US" sz="900" smtClean="0"/>
          </a:p>
          <a:p>
            <a:pPr>
              <a:lnSpc>
                <a:spcPct val="80000"/>
              </a:lnSpc>
              <a:buFontTx/>
              <a:buNone/>
            </a:pPr>
            <a:endParaRPr lang="en-US" altLang="en-US" sz="900" smtClean="0"/>
          </a:p>
          <a:p>
            <a:pPr>
              <a:lnSpc>
                <a:spcPct val="80000"/>
              </a:lnSpc>
              <a:buFontTx/>
              <a:buNone/>
            </a:pPr>
            <a:endParaRPr lang="en-US" altLang="en-US" sz="9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0650400-F4D3-4D0F-A388-09F35302EA29}" type="slidenum">
              <a:rPr lang="en-US" altLang="en-US" sz="1400"/>
              <a:pPr>
                <a:spcBef>
                  <a:spcPct val="0"/>
                </a:spcBef>
                <a:buFontTx/>
                <a:buNone/>
              </a:pPr>
              <a:t>4</a:t>
            </a:fld>
            <a:endParaRPr lang="en-US" altLang="en-US" sz="1400"/>
          </a:p>
        </p:txBody>
      </p:sp>
      <p:sp>
        <p:nvSpPr>
          <p:cNvPr id="13315" name="Rectangle 2"/>
          <p:cNvSpPr>
            <a:spLocks noGrp="1" noChangeArrowheads="1"/>
          </p:cNvSpPr>
          <p:nvPr>
            <p:ph type="title"/>
          </p:nvPr>
        </p:nvSpPr>
        <p:spPr>
          <a:xfrm>
            <a:off x="609600" y="381000"/>
            <a:ext cx="5829300" cy="1524000"/>
          </a:xfrm>
        </p:spPr>
        <p:txBody>
          <a:bodyPr/>
          <a:lstStyle/>
          <a:p>
            <a:r>
              <a:rPr lang="en-US" altLang="en-US" sz="3600" b="1" smtClean="0"/>
              <a:t>DEFINING TRAINING</a:t>
            </a:r>
            <a:endParaRPr lang="en-US" altLang="en-US" smtClean="0"/>
          </a:p>
        </p:txBody>
      </p:sp>
      <p:sp>
        <p:nvSpPr>
          <p:cNvPr id="13316" name="Rectangle 3"/>
          <p:cNvSpPr>
            <a:spLocks noGrp="1" noChangeArrowheads="1"/>
          </p:cNvSpPr>
          <p:nvPr>
            <p:ph type="body" idx="1"/>
          </p:nvPr>
        </p:nvSpPr>
        <p:spPr>
          <a:xfrm>
            <a:off x="533400" y="1981200"/>
            <a:ext cx="5829300" cy="5943600"/>
          </a:xfrm>
        </p:spPr>
        <p:txBody>
          <a:bodyPr/>
          <a:lstStyle/>
          <a:p>
            <a:pPr>
              <a:buFontTx/>
              <a:buChar char=" "/>
            </a:pPr>
            <a:r>
              <a:rPr lang="en-US" altLang="en-US" smtClean="0"/>
              <a:t>“An </a:t>
            </a:r>
            <a:r>
              <a:rPr lang="en-US" altLang="en-US" i="1" smtClean="0"/>
              <a:t>organized</a:t>
            </a:r>
            <a:r>
              <a:rPr lang="en-US" altLang="en-US" smtClean="0"/>
              <a:t> activity </a:t>
            </a:r>
            <a:r>
              <a:rPr lang="en-US" altLang="en-US" i="1" smtClean="0"/>
              <a:t>designed</a:t>
            </a:r>
            <a:r>
              <a:rPr lang="en-US" altLang="en-US" smtClean="0"/>
              <a:t> to bring about change.”</a:t>
            </a:r>
          </a:p>
        </p:txBody>
      </p:sp>
      <p:sp>
        <p:nvSpPr>
          <p:cNvPr id="13317" name="Text Box 4"/>
          <p:cNvSpPr txBox="1">
            <a:spLocks noChangeArrowheads="1"/>
          </p:cNvSpPr>
          <p:nvPr/>
        </p:nvSpPr>
        <p:spPr bwMode="auto">
          <a:xfrm>
            <a:off x="4114800" y="4419600"/>
            <a:ext cx="204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CLASSROOM</a:t>
            </a:r>
          </a:p>
        </p:txBody>
      </p:sp>
      <p:sp>
        <p:nvSpPr>
          <p:cNvPr id="13318" name="Text Box 5"/>
          <p:cNvSpPr txBox="1">
            <a:spLocks noChangeArrowheads="1"/>
          </p:cNvSpPr>
          <p:nvPr/>
        </p:nvSpPr>
        <p:spPr bwMode="auto">
          <a:xfrm>
            <a:off x="974725" y="7204075"/>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ON-THE-JOB</a:t>
            </a:r>
          </a:p>
        </p:txBody>
      </p:sp>
      <p:pic>
        <p:nvPicPr>
          <p:cNvPr id="13319" name="Picture 11" title="Photo - classr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4725" y="3581400"/>
            <a:ext cx="2844800" cy="2133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14" title="Photo - two workers working on an electrical pan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9463" y="6172200"/>
            <a:ext cx="2844800" cy="206375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5D27B7E-1C7B-4069-A41F-F7DDC5F54768}" type="slidenum">
              <a:rPr lang="en-US" altLang="en-US" sz="1400"/>
              <a:pPr>
                <a:spcBef>
                  <a:spcPct val="0"/>
                </a:spcBef>
                <a:buFontTx/>
                <a:buNone/>
              </a:pPr>
              <a:t>40</a:t>
            </a:fld>
            <a:endParaRPr lang="en-US" altLang="en-US" sz="1400"/>
          </a:p>
        </p:txBody>
      </p:sp>
      <p:sp>
        <p:nvSpPr>
          <p:cNvPr id="76803" name="Rectangle 1026"/>
          <p:cNvSpPr>
            <a:spLocks noGrp="1" noChangeArrowheads="1"/>
          </p:cNvSpPr>
          <p:nvPr>
            <p:ph type="title"/>
          </p:nvPr>
        </p:nvSpPr>
        <p:spPr>
          <a:xfrm>
            <a:off x="609600" y="457200"/>
            <a:ext cx="5829300" cy="1447800"/>
          </a:xfrm>
        </p:spPr>
        <p:txBody>
          <a:bodyPr/>
          <a:lstStyle/>
          <a:p>
            <a:r>
              <a:rPr lang="en-US" altLang="en-US" sz="3600" b="1" smtClean="0"/>
              <a:t>PURPOSE AND OBJECTIVES</a:t>
            </a:r>
            <a:endParaRPr lang="en-US" altLang="en-US" smtClean="0"/>
          </a:p>
        </p:txBody>
      </p:sp>
      <p:sp>
        <p:nvSpPr>
          <p:cNvPr id="31748" name="Rectangle 1027"/>
          <p:cNvSpPr>
            <a:spLocks noGrp="1" noChangeArrowheads="1"/>
          </p:cNvSpPr>
          <p:nvPr>
            <p:ph type="body" idx="1"/>
          </p:nvPr>
        </p:nvSpPr>
        <p:spPr>
          <a:xfrm>
            <a:off x="512763" y="2017713"/>
            <a:ext cx="5867400" cy="6324600"/>
          </a:xfrm>
        </p:spPr>
        <p:txBody>
          <a:bodyPr/>
          <a:lstStyle/>
          <a:p>
            <a:pPr>
              <a:lnSpc>
                <a:spcPct val="160000"/>
              </a:lnSpc>
              <a:defRPr/>
            </a:pPr>
            <a:r>
              <a:rPr lang="en-US" altLang="en-US" sz="2400" dirty="0" smtClean="0"/>
              <a:t>What is the difference?</a:t>
            </a:r>
          </a:p>
          <a:p>
            <a:pPr marL="0" indent="0">
              <a:lnSpc>
                <a:spcPct val="160000"/>
              </a:lnSpc>
              <a:buFontTx/>
              <a:buNone/>
              <a:defRPr/>
            </a:pPr>
            <a:r>
              <a:rPr lang="en-US" altLang="en-US" sz="2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en-US" sz="2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9B316AD-97FD-44CA-BEE6-D443486355A9}" type="slidenum">
              <a:rPr lang="en-US" altLang="en-US" sz="1400"/>
              <a:pPr>
                <a:spcBef>
                  <a:spcPct val="0"/>
                </a:spcBef>
                <a:buFontTx/>
                <a:buNone/>
              </a:pPr>
              <a:t>41</a:t>
            </a:fld>
            <a:endParaRPr lang="en-US" altLang="en-US" sz="1400"/>
          </a:p>
        </p:txBody>
      </p:sp>
      <p:sp>
        <p:nvSpPr>
          <p:cNvPr id="78851" name="Text Box 5"/>
          <p:cNvSpPr txBox="1">
            <a:spLocks noChangeArrowheads="1"/>
          </p:cNvSpPr>
          <p:nvPr/>
        </p:nvSpPr>
        <p:spPr bwMode="auto">
          <a:xfrm>
            <a:off x="533400" y="1828800"/>
            <a:ext cx="5638800" cy="580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indent="-22860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dirty="0"/>
              <a:t>Establish clear-cut, competency-based learning objectives that describe what the learner </a:t>
            </a:r>
            <a:r>
              <a:rPr lang="en-US" altLang="en-US" sz="2000" u="sng" dirty="0"/>
              <a:t>will be able to do</a:t>
            </a:r>
            <a:r>
              <a:rPr lang="en-US" altLang="en-US" sz="2000" dirty="0"/>
              <a:t> at the end of the training presentation.</a:t>
            </a:r>
          </a:p>
          <a:p>
            <a:pPr>
              <a:spcBef>
                <a:spcPct val="0"/>
              </a:spcBef>
              <a:buFontTx/>
              <a:buNone/>
            </a:pPr>
            <a:endParaRPr lang="en-US" altLang="en-US" sz="2000" i="1" dirty="0">
              <a:latin typeface="Arial" pitchFamily="34" charset="0"/>
            </a:endParaRPr>
          </a:p>
          <a:p>
            <a:pPr>
              <a:spcBef>
                <a:spcPct val="0"/>
              </a:spcBef>
              <a:buFontTx/>
              <a:buNone/>
            </a:pPr>
            <a:r>
              <a:rPr lang="en-US" altLang="en-US" sz="2000" b="1" i="1" dirty="0"/>
              <a:t>What is a learning objective? </a:t>
            </a:r>
          </a:p>
          <a:p>
            <a:pPr>
              <a:spcBef>
                <a:spcPct val="0"/>
              </a:spcBef>
              <a:buFontTx/>
              <a:buNone/>
            </a:pPr>
            <a:endParaRPr lang="en-US" altLang="en-US" sz="2000" dirty="0"/>
          </a:p>
          <a:p>
            <a:pPr>
              <a:spcBef>
                <a:spcPct val="0"/>
              </a:spcBef>
              <a:buFontTx/>
              <a:buNone/>
            </a:pPr>
            <a:r>
              <a:rPr lang="en-US" altLang="en-US" sz="2000" dirty="0"/>
              <a:t>A learning objective is a statement describing a learning outcome, rather than a learning process or procedure.  It describes results, rather than the means of achieving those results.</a:t>
            </a:r>
          </a:p>
          <a:p>
            <a:pPr>
              <a:spcBef>
                <a:spcPct val="0"/>
              </a:spcBef>
              <a:buFontTx/>
              <a:buNone/>
            </a:pPr>
            <a:r>
              <a:rPr lang="en-US" altLang="en-US" sz="2000" dirty="0"/>
              <a:t>  </a:t>
            </a:r>
          </a:p>
          <a:p>
            <a:pPr>
              <a:spcBef>
                <a:spcPct val="0"/>
              </a:spcBef>
              <a:buFontTx/>
              <a:buNone/>
            </a:pPr>
            <a:r>
              <a:rPr lang="en-US" altLang="en-US" sz="2000" b="1" i="1" dirty="0"/>
              <a:t>Why do we need to write objectives? </a:t>
            </a:r>
          </a:p>
          <a:p>
            <a:pPr>
              <a:spcBef>
                <a:spcPct val="0"/>
              </a:spcBef>
              <a:buFontTx/>
              <a:buNone/>
            </a:pPr>
            <a:endParaRPr lang="en-US" altLang="en-US" sz="2000" dirty="0"/>
          </a:p>
          <a:p>
            <a:pPr lvl="1">
              <a:spcBef>
                <a:spcPct val="0"/>
              </a:spcBef>
              <a:buFontTx/>
              <a:buChar char="•"/>
            </a:pPr>
            <a:r>
              <a:rPr lang="en-US" altLang="en-US" sz="2000" dirty="0"/>
              <a:t>They help the instructor design and select instructional content and procedures</a:t>
            </a:r>
          </a:p>
          <a:p>
            <a:pPr lvl="1">
              <a:spcBef>
                <a:spcPct val="0"/>
              </a:spcBef>
              <a:buFontTx/>
              <a:buChar char="•"/>
            </a:pPr>
            <a:r>
              <a:rPr lang="en-US" altLang="en-US" sz="2000" dirty="0"/>
              <a:t>They provide clear expectations for the learner</a:t>
            </a:r>
          </a:p>
          <a:p>
            <a:pPr lvl="1">
              <a:spcBef>
                <a:spcPct val="0"/>
              </a:spcBef>
              <a:buFontTx/>
              <a:buChar char="•"/>
            </a:pPr>
            <a:r>
              <a:rPr lang="en-US" altLang="en-US" sz="2000" dirty="0"/>
              <a:t>They help the instructor evaluate or assess the success of instruction</a:t>
            </a:r>
          </a:p>
          <a:p>
            <a:pPr lvl="1">
              <a:lnSpc>
                <a:spcPct val="80000"/>
              </a:lnSpc>
              <a:spcBef>
                <a:spcPct val="0"/>
              </a:spcBef>
              <a:buFontTx/>
              <a:buNone/>
            </a:pPr>
            <a:endParaRPr lang="en-US" altLang="en-US" sz="1400" i="1" dirty="0"/>
          </a:p>
        </p:txBody>
      </p:sp>
      <p:sp>
        <p:nvSpPr>
          <p:cNvPr id="3" name="Title 2"/>
          <p:cNvSpPr>
            <a:spLocks noGrp="1"/>
          </p:cNvSpPr>
          <p:nvPr>
            <p:ph type="title"/>
          </p:nvPr>
        </p:nvSpPr>
        <p:spPr>
          <a:xfrm>
            <a:off x="495300" y="508000"/>
            <a:ext cx="5829300" cy="939800"/>
          </a:xfrm>
        </p:spPr>
        <p:txBody>
          <a:bodyPr/>
          <a:lstStyle/>
          <a:p>
            <a:r>
              <a:rPr lang="en-US" altLang="en-US" sz="3600" b="1" dirty="0"/>
              <a:t>LEARNING </a:t>
            </a:r>
            <a:r>
              <a:rPr lang="en-US" altLang="en-US" sz="3600" b="1" dirty="0" smtClean="0"/>
              <a:t>OBJECTIVES</a:t>
            </a:r>
            <a:endParaRPr lang="en-US" sz="36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AB6D41B-9201-4D7A-96F7-C7B6A322A059}" type="slidenum">
              <a:rPr lang="en-US" altLang="en-US" sz="1400"/>
              <a:pPr>
                <a:spcBef>
                  <a:spcPct val="0"/>
                </a:spcBef>
                <a:buFontTx/>
                <a:buNone/>
              </a:pPr>
              <a:t>42</a:t>
            </a:fld>
            <a:endParaRPr lang="en-US" altLang="en-US" sz="1400"/>
          </a:p>
        </p:txBody>
      </p:sp>
      <p:sp>
        <p:nvSpPr>
          <p:cNvPr id="29699" name="Text Box 2"/>
          <p:cNvSpPr txBox="1">
            <a:spLocks noChangeArrowheads="1"/>
          </p:cNvSpPr>
          <p:nvPr/>
        </p:nvSpPr>
        <p:spPr bwMode="auto">
          <a:xfrm>
            <a:off x="685800" y="1524000"/>
            <a:ext cx="5638800" cy="609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indent="-228600">
              <a:defRPr sz="2400">
                <a:solidFill>
                  <a:schemeClr val="tx1"/>
                </a:solidFill>
                <a:latin typeface="Times New Roman" pitchFamily="18" charset="0"/>
              </a:defRPr>
            </a:lvl2pPr>
            <a:lvl3pPr marL="10287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2">
              <a:defRPr/>
            </a:pPr>
            <a:endParaRPr lang="en-US" sz="1200" b="1" dirty="0" smtClean="0">
              <a:latin typeface="Arial" charset="0"/>
              <a:cs typeface="+mn-cs"/>
            </a:endParaRPr>
          </a:p>
          <a:p>
            <a:pPr marL="742950" lvl="1" indent="-514350">
              <a:lnSpc>
                <a:spcPct val="90000"/>
              </a:lnSpc>
              <a:buFont typeface="+mj-lt"/>
              <a:buAutoNum type="arabicPeriod"/>
              <a:defRPr/>
            </a:pPr>
            <a:r>
              <a:rPr lang="en-US" sz="2800" dirty="0" smtClean="0">
                <a:cs typeface="+mn-cs"/>
              </a:rPr>
              <a:t>The objective states a time limit</a:t>
            </a:r>
          </a:p>
          <a:p>
            <a:pPr marL="742950" lvl="1" indent="-514350">
              <a:lnSpc>
                <a:spcPct val="90000"/>
              </a:lnSpc>
              <a:buFont typeface="+mj-lt"/>
              <a:buAutoNum type="arabicPeriod"/>
              <a:defRPr/>
            </a:pPr>
            <a:endParaRPr lang="en-US" sz="2800" dirty="0" smtClean="0">
              <a:cs typeface="+mn-cs"/>
            </a:endParaRPr>
          </a:p>
          <a:p>
            <a:pPr marL="742950" lvl="1" indent="-514350">
              <a:lnSpc>
                <a:spcPct val="90000"/>
              </a:lnSpc>
              <a:buFont typeface="+mj-lt"/>
              <a:buAutoNum type="arabicPeriod"/>
              <a:defRPr/>
            </a:pPr>
            <a:r>
              <a:rPr lang="en-US" sz="2800" dirty="0" smtClean="0">
                <a:cs typeface="+mn-cs"/>
              </a:rPr>
              <a:t>The objective specifies conditions of performance</a:t>
            </a:r>
          </a:p>
          <a:p>
            <a:pPr marL="742950" lvl="1" indent="-514350">
              <a:lnSpc>
                <a:spcPct val="90000"/>
              </a:lnSpc>
              <a:buFont typeface="+mj-lt"/>
              <a:buAutoNum type="arabicPeriod"/>
              <a:defRPr/>
            </a:pPr>
            <a:endParaRPr lang="en-US" sz="2800" dirty="0" smtClean="0">
              <a:cs typeface="+mn-cs"/>
            </a:endParaRPr>
          </a:p>
          <a:p>
            <a:pPr marL="742950" lvl="1" indent="-514350">
              <a:lnSpc>
                <a:spcPct val="90000"/>
              </a:lnSpc>
              <a:buFont typeface="+mj-lt"/>
              <a:buAutoNum type="arabicPeriod"/>
              <a:defRPr/>
            </a:pPr>
            <a:r>
              <a:rPr lang="en-US" sz="2800" dirty="0" smtClean="0">
                <a:cs typeface="+mn-cs"/>
              </a:rPr>
              <a:t>The objective identifies the performer(s)</a:t>
            </a:r>
          </a:p>
          <a:p>
            <a:pPr marL="742950" lvl="1" indent="-514350">
              <a:lnSpc>
                <a:spcPct val="90000"/>
              </a:lnSpc>
              <a:buFont typeface="+mj-lt"/>
              <a:buAutoNum type="arabicPeriod"/>
              <a:defRPr/>
            </a:pPr>
            <a:endParaRPr lang="en-US" sz="2800" dirty="0" smtClean="0">
              <a:cs typeface="+mn-cs"/>
            </a:endParaRPr>
          </a:p>
          <a:p>
            <a:pPr marL="742950" lvl="1" indent="-514350">
              <a:lnSpc>
                <a:spcPct val="90000"/>
              </a:lnSpc>
              <a:buFont typeface="+mj-lt"/>
              <a:buAutoNum type="arabicPeriod"/>
              <a:defRPr/>
            </a:pPr>
            <a:r>
              <a:rPr lang="en-US" sz="2800" dirty="0" smtClean="0">
                <a:cs typeface="+mn-cs"/>
              </a:rPr>
              <a:t>The objective contains one action verb</a:t>
            </a:r>
          </a:p>
          <a:p>
            <a:pPr marL="742950" lvl="1" indent="-514350">
              <a:lnSpc>
                <a:spcPct val="90000"/>
              </a:lnSpc>
              <a:buFont typeface="+mj-lt"/>
              <a:buAutoNum type="arabicPeriod"/>
              <a:defRPr/>
            </a:pPr>
            <a:endParaRPr lang="en-US" sz="2800" dirty="0" smtClean="0">
              <a:cs typeface="+mn-cs"/>
            </a:endParaRPr>
          </a:p>
          <a:p>
            <a:pPr marL="742950" lvl="1" indent="-514350">
              <a:lnSpc>
                <a:spcPct val="90000"/>
              </a:lnSpc>
              <a:buFont typeface="+mj-lt"/>
              <a:buAutoNum type="arabicPeriod"/>
              <a:defRPr/>
            </a:pPr>
            <a:r>
              <a:rPr lang="en-US" sz="2800" dirty="0" smtClean="0">
                <a:cs typeface="+mn-cs"/>
              </a:rPr>
              <a:t>The objective specifies an acceptable standard of performance</a:t>
            </a:r>
          </a:p>
          <a:p>
            <a:pPr lvl="1">
              <a:lnSpc>
                <a:spcPct val="90000"/>
              </a:lnSpc>
              <a:defRPr/>
            </a:pPr>
            <a:r>
              <a:rPr lang="en-US" sz="1400" dirty="0" smtClean="0">
                <a:cs typeface="+mn-cs"/>
              </a:rPr>
              <a:t> </a:t>
            </a:r>
          </a:p>
          <a:p>
            <a:pPr>
              <a:lnSpc>
                <a:spcPct val="90000"/>
              </a:lnSpc>
              <a:defRPr/>
            </a:pPr>
            <a:endParaRPr lang="en-US" sz="1400" i="1" dirty="0" smtClean="0">
              <a:cs typeface="+mn-cs"/>
            </a:endParaRPr>
          </a:p>
        </p:txBody>
      </p:sp>
      <p:sp>
        <p:nvSpPr>
          <p:cNvPr id="3" name="Title 2"/>
          <p:cNvSpPr>
            <a:spLocks noGrp="1"/>
          </p:cNvSpPr>
          <p:nvPr>
            <p:ph type="title"/>
          </p:nvPr>
        </p:nvSpPr>
        <p:spPr>
          <a:xfrm>
            <a:off x="590550" y="622300"/>
            <a:ext cx="5829300" cy="939800"/>
          </a:xfrm>
        </p:spPr>
        <p:txBody>
          <a:bodyPr/>
          <a:lstStyle/>
          <a:p>
            <a:pPr lvl="0"/>
            <a:r>
              <a:rPr lang="en-US" altLang="en-US" sz="3600" b="1" kern="1200" dirty="0">
                <a:solidFill>
                  <a:srgbClr val="000000"/>
                </a:solidFill>
                <a:latin typeface="Times New Roman" pitchFamily="18" charset="0"/>
                <a:ea typeface="+mn-ea"/>
                <a:cs typeface="Arial" pitchFamily="34" charset="0"/>
              </a:rPr>
              <a:t>OBJECTIVE </a:t>
            </a:r>
            <a:r>
              <a:rPr lang="en-US" altLang="en-US" sz="3600" b="1" kern="1200" dirty="0" smtClean="0">
                <a:solidFill>
                  <a:srgbClr val="000000"/>
                </a:solidFill>
                <a:latin typeface="Times New Roman" pitchFamily="18" charset="0"/>
                <a:ea typeface="+mn-ea"/>
                <a:cs typeface="Arial" pitchFamily="34" charset="0"/>
              </a:rPr>
              <a:t>CRITERIA</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035D8BC-255F-4A0D-8402-A71A86AB11DF}" type="slidenum">
              <a:rPr lang="en-US" altLang="en-US" sz="1400"/>
              <a:pPr>
                <a:spcBef>
                  <a:spcPct val="0"/>
                </a:spcBef>
                <a:buFontTx/>
                <a:buNone/>
              </a:pPr>
              <a:t>43</a:t>
            </a:fld>
            <a:endParaRPr lang="en-US" altLang="en-US" sz="1400"/>
          </a:p>
        </p:txBody>
      </p:sp>
      <p:sp>
        <p:nvSpPr>
          <p:cNvPr id="82947" name="Rectangle 2"/>
          <p:cNvSpPr>
            <a:spLocks noGrp="1" noChangeArrowheads="1"/>
          </p:cNvSpPr>
          <p:nvPr>
            <p:ph type="title"/>
          </p:nvPr>
        </p:nvSpPr>
        <p:spPr>
          <a:xfrm>
            <a:off x="533400" y="685800"/>
            <a:ext cx="5829300" cy="939800"/>
          </a:xfrm>
        </p:spPr>
        <p:txBody>
          <a:bodyPr/>
          <a:lstStyle/>
          <a:p>
            <a:r>
              <a:rPr lang="en-US" altLang="en-US" sz="3600" b="1" smtClean="0"/>
              <a:t>THE 5 CRITERIA</a:t>
            </a:r>
          </a:p>
        </p:txBody>
      </p:sp>
      <p:sp>
        <p:nvSpPr>
          <p:cNvPr id="82948" name="Rectangle 3"/>
          <p:cNvSpPr>
            <a:spLocks noGrp="1" noChangeArrowheads="1"/>
          </p:cNvSpPr>
          <p:nvPr>
            <p:ph type="body" idx="1"/>
          </p:nvPr>
        </p:nvSpPr>
        <p:spPr>
          <a:xfrm>
            <a:off x="514350" y="1905000"/>
            <a:ext cx="5829300" cy="6477000"/>
          </a:xfrm>
        </p:spPr>
        <p:txBody>
          <a:bodyPr/>
          <a:lstStyle/>
          <a:p>
            <a:pPr marL="609600" indent="-609600">
              <a:lnSpc>
                <a:spcPct val="80000"/>
              </a:lnSpc>
              <a:buFontTx/>
              <a:buNone/>
            </a:pPr>
            <a:r>
              <a:rPr lang="en-US" altLang="en-US" sz="2000" b="1" smtClean="0"/>
              <a:t>Listed below are the five criteria for writing effective training objectives.</a:t>
            </a:r>
            <a:r>
              <a:rPr lang="en-US" altLang="en-US" sz="2000" b="1" i="1" smtClean="0"/>
              <a:t>  </a:t>
            </a:r>
          </a:p>
          <a:p>
            <a:pPr marL="609600" indent="-609600">
              <a:lnSpc>
                <a:spcPct val="80000"/>
              </a:lnSpc>
              <a:buFontTx/>
              <a:buNone/>
            </a:pPr>
            <a:endParaRPr lang="en-US" altLang="en-US" sz="2000" i="1" smtClean="0"/>
          </a:p>
          <a:p>
            <a:pPr marL="609600" indent="-609600">
              <a:buFontTx/>
              <a:buNone/>
            </a:pPr>
            <a:r>
              <a:rPr lang="en-US" altLang="en-US" sz="2000" i="1" smtClean="0"/>
              <a:t>	</a:t>
            </a:r>
            <a:r>
              <a:rPr lang="en-US" altLang="en-US" sz="2000" smtClean="0"/>
              <a:t>“(1) At the end of the training session, (2) given lockout/tagout equipment and without help, (3) you will (4) perform (5) all of the steps of the chipper lockout/tagout procedure without error.“</a:t>
            </a:r>
            <a:r>
              <a:rPr lang="en-US" altLang="en-US" sz="2000" i="1" smtClean="0"/>
              <a:t> </a:t>
            </a:r>
            <a:endParaRPr lang="en-US" altLang="en-US" sz="2000" b="1" i="1" smtClean="0"/>
          </a:p>
          <a:p>
            <a:pPr marL="609600" indent="-609600">
              <a:lnSpc>
                <a:spcPct val="80000"/>
              </a:lnSpc>
            </a:pPr>
            <a:endParaRPr lang="en-US" altLang="en-US" sz="2000" i="1" smtClean="0"/>
          </a:p>
          <a:p>
            <a:pPr marL="990600" lvl="1" indent="-533400">
              <a:lnSpc>
                <a:spcPct val="80000"/>
              </a:lnSpc>
              <a:buFont typeface="Times New Roman" pitchFamily="18" charset="0"/>
              <a:buAutoNum type="arabicPeriod"/>
            </a:pPr>
            <a:r>
              <a:rPr lang="en-US" altLang="en-US" sz="1800" smtClean="0"/>
              <a:t>The objective states a</a:t>
            </a:r>
            <a:r>
              <a:rPr lang="en-US" altLang="en-US" sz="1800" b="1" smtClean="0"/>
              <a:t> time limit.  </a:t>
            </a:r>
            <a:r>
              <a:rPr lang="en-US" altLang="en-US" sz="1800" i="1" smtClean="0"/>
              <a:t>"At the end of the training session“</a:t>
            </a:r>
          </a:p>
          <a:p>
            <a:pPr marL="990600" lvl="1" indent="-533400">
              <a:lnSpc>
                <a:spcPct val="80000"/>
              </a:lnSpc>
              <a:buFont typeface="Times New Roman" pitchFamily="18" charset="0"/>
              <a:buAutoNum type="arabicPeriod"/>
            </a:pPr>
            <a:endParaRPr lang="en-US" altLang="en-US" sz="1800" i="1" smtClean="0"/>
          </a:p>
          <a:p>
            <a:pPr marL="990600" lvl="1" indent="-533400">
              <a:lnSpc>
                <a:spcPct val="80000"/>
              </a:lnSpc>
              <a:buFont typeface="Times New Roman" pitchFamily="18" charset="0"/>
              <a:buAutoNum type="arabicPeriod"/>
            </a:pPr>
            <a:r>
              <a:rPr lang="en-US" altLang="en-US" sz="1800" smtClean="0"/>
              <a:t>The objective specifies the</a:t>
            </a:r>
            <a:r>
              <a:rPr lang="en-US" altLang="en-US" sz="1800" b="1" smtClean="0"/>
              <a:t> conditions of performance</a:t>
            </a:r>
            <a:r>
              <a:rPr lang="en-US" altLang="en-US" sz="1800" smtClean="0"/>
              <a:t>.   </a:t>
            </a:r>
            <a:r>
              <a:rPr lang="en-US" altLang="en-US" sz="1800" i="1" smtClean="0"/>
              <a:t>“given lockout/tagout equipment and without help“</a:t>
            </a:r>
          </a:p>
          <a:p>
            <a:pPr marL="990600" lvl="1" indent="-533400">
              <a:lnSpc>
                <a:spcPct val="80000"/>
              </a:lnSpc>
              <a:buFont typeface="Times New Roman" pitchFamily="18" charset="0"/>
              <a:buAutoNum type="arabicPeriod"/>
            </a:pPr>
            <a:endParaRPr lang="en-US" altLang="en-US" sz="1800" i="1" smtClean="0"/>
          </a:p>
          <a:p>
            <a:pPr marL="990600" lvl="1" indent="-533400">
              <a:lnSpc>
                <a:spcPct val="80000"/>
              </a:lnSpc>
              <a:buFont typeface="Times New Roman" pitchFamily="18" charset="0"/>
              <a:buAutoNum type="arabicPeriod"/>
            </a:pPr>
            <a:r>
              <a:rPr lang="en-US" altLang="en-US" sz="1800" smtClean="0"/>
              <a:t>The objective identifies the</a:t>
            </a:r>
            <a:r>
              <a:rPr lang="en-US" altLang="en-US" sz="1800" b="1" smtClean="0"/>
              <a:t> performer. </a:t>
            </a:r>
            <a:r>
              <a:rPr lang="en-US" altLang="en-US" sz="1800" smtClean="0"/>
              <a:t>  </a:t>
            </a:r>
            <a:r>
              <a:rPr lang="en-US" altLang="en-US" sz="1800" i="1" smtClean="0"/>
              <a:t>"you"  </a:t>
            </a:r>
          </a:p>
          <a:p>
            <a:pPr marL="990600" lvl="1" indent="-533400">
              <a:lnSpc>
                <a:spcPct val="80000"/>
              </a:lnSpc>
              <a:buFont typeface="Times New Roman" pitchFamily="18" charset="0"/>
              <a:buAutoNum type="arabicPeriod"/>
            </a:pPr>
            <a:endParaRPr lang="en-US" altLang="en-US" sz="1800" smtClean="0"/>
          </a:p>
          <a:p>
            <a:pPr marL="990600" lvl="1" indent="-533400">
              <a:lnSpc>
                <a:spcPct val="80000"/>
              </a:lnSpc>
              <a:buFont typeface="Times New Roman" pitchFamily="18" charset="0"/>
              <a:buAutoNum type="arabicPeriod"/>
            </a:pPr>
            <a:r>
              <a:rPr lang="en-US" altLang="en-US" sz="1800" smtClean="0"/>
              <a:t>The objective contains</a:t>
            </a:r>
            <a:r>
              <a:rPr lang="en-US" altLang="en-US" sz="1800" b="1" smtClean="0"/>
              <a:t> one or more action verbs.</a:t>
            </a:r>
            <a:r>
              <a:rPr lang="en-US" altLang="en-US" sz="1800" smtClean="0"/>
              <a:t>  </a:t>
            </a:r>
            <a:r>
              <a:rPr lang="en-US" altLang="en-US" sz="1800" i="1" smtClean="0"/>
              <a:t>“perform“</a:t>
            </a:r>
          </a:p>
          <a:p>
            <a:pPr marL="990600" lvl="1" indent="-533400">
              <a:lnSpc>
                <a:spcPct val="80000"/>
              </a:lnSpc>
              <a:buFont typeface="Times New Roman" pitchFamily="18" charset="0"/>
              <a:buAutoNum type="arabicPeriod"/>
            </a:pPr>
            <a:endParaRPr lang="en-US" altLang="en-US" sz="1800" i="1" smtClean="0"/>
          </a:p>
          <a:p>
            <a:pPr marL="990600" lvl="1" indent="-533400">
              <a:lnSpc>
                <a:spcPct val="80000"/>
              </a:lnSpc>
              <a:buFont typeface="Times New Roman" pitchFamily="18" charset="0"/>
              <a:buAutoNum type="arabicPeriod"/>
            </a:pPr>
            <a:r>
              <a:rPr lang="en-US" altLang="en-US" sz="1800" smtClean="0"/>
              <a:t>The objective specifies an</a:t>
            </a:r>
            <a:r>
              <a:rPr lang="en-US" altLang="en-US" sz="1800" b="1" smtClean="0"/>
              <a:t> acceptable standard of performance.</a:t>
            </a:r>
            <a:r>
              <a:rPr lang="en-US" altLang="en-US" sz="1800" smtClean="0"/>
              <a:t>  </a:t>
            </a:r>
            <a:r>
              <a:rPr lang="en-US" altLang="en-US" sz="1800" i="1" smtClean="0"/>
              <a:t>"all steps, without error.“</a:t>
            </a:r>
          </a:p>
          <a:p>
            <a:pPr marL="609600" indent="-609600">
              <a:lnSpc>
                <a:spcPct val="80000"/>
              </a:lnSpc>
            </a:pPr>
            <a:endParaRPr lang="en-US" altLang="en-US" sz="20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6F8E192-4D63-4B4F-BFE7-86257A8DFE03}" type="slidenum">
              <a:rPr lang="en-US" altLang="en-US" sz="1400"/>
              <a:pPr>
                <a:spcBef>
                  <a:spcPct val="0"/>
                </a:spcBef>
                <a:buFontTx/>
                <a:buNone/>
              </a:pPr>
              <a:t>44</a:t>
            </a:fld>
            <a:endParaRPr lang="en-US" altLang="en-US" sz="1400"/>
          </a:p>
        </p:txBody>
      </p:sp>
      <p:sp>
        <p:nvSpPr>
          <p:cNvPr id="84995" name="Text Box 2"/>
          <p:cNvSpPr txBox="1">
            <a:spLocks noChangeArrowheads="1"/>
          </p:cNvSpPr>
          <p:nvPr/>
        </p:nvSpPr>
        <p:spPr bwMode="auto">
          <a:xfrm>
            <a:off x="685800" y="1524000"/>
            <a:ext cx="56388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indent="-228600">
              <a:spcBef>
                <a:spcPct val="20000"/>
              </a:spcBef>
              <a:buChar char="–"/>
              <a:defRPr sz="2800">
                <a:solidFill>
                  <a:schemeClr val="tx1"/>
                </a:solidFill>
                <a:latin typeface="Times New Roman" pitchFamily="18" charset="0"/>
              </a:defRPr>
            </a:lvl2pPr>
            <a:lvl3pPr marL="10287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endParaRPr lang="en-US" altLang="en-US" sz="1200" b="1">
              <a:latin typeface="Arial" pitchFamily="34" charset="0"/>
            </a:endParaRPr>
          </a:p>
          <a:p>
            <a:pPr>
              <a:spcBef>
                <a:spcPct val="0"/>
              </a:spcBef>
              <a:buFontTx/>
              <a:buNone/>
            </a:pPr>
            <a:r>
              <a:rPr lang="en-US" altLang="en-US" sz="1400" b="1"/>
              <a:t>Group Exercise:  From page 30 evaluate the objectives and rate below.</a:t>
            </a:r>
            <a:endParaRPr lang="en-US" altLang="en-US" sz="1400"/>
          </a:p>
          <a:p>
            <a:pPr>
              <a:spcBef>
                <a:spcPct val="0"/>
              </a:spcBef>
              <a:buFontTx/>
              <a:buNone/>
            </a:pPr>
            <a:endParaRPr lang="en-US" altLang="en-US" sz="1400"/>
          </a:p>
          <a:p>
            <a:pPr>
              <a:lnSpc>
                <a:spcPct val="80000"/>
              </a:lnSpc>
              <a:buFontTx/>
              <a:buNone/>
            </a:pPr>
            <a:r>
              <a:rPr lang="en-US" altLang="en-US" sz="1400" b="1" u="sng"/>
              <a:t>Course Objectives</a:t>
            </a:r>
          </a:p>
          <a:p>
            <a:pPr>
              <a:lnSpc>
                <a:spcPct val="80000"/>
              </a:lnSpc>
              <a:buFontTx/>
              <a:buNone/>
            </a:pPr>
            <a:endParaRPr lang="en-US" altLang="en-US" sz="1400" b="1" u="sng"/>
          </a:p>
          <a:p>
            <a:pPr>
              <a:lnSpc>
                <a:spcPct val="80000"/>
              </a:lnSpc>
              <a:buFontTx/>
              <a:buNone/>
            </a:pPr>
            <a:r>
              <a:rPr lang="en-US" altLang="en-US" sz="1400"/>
              <a:t>After completing this course, without help,</a:t>
            </a:r>
          </a:p>
          <a:p>
            <a:pPr>
              <a:lnSpc>
                <a:spcPct val="80000"/>
              </a:lnSpc>
              <a:buFontTx/>
              <a:buNone/>
            </a:pPr>
            <a:r>
              <a:rPr lang="en-US" altLang="en-US" sz="1400"/>
              <a:t>you will be able to:</a:t>
            </a:r>
          </a:p>
          <a:p>
            <a:pPr>
              <a:lnSpc>
                <a:spcPct val="80000"/>
              </a:lnSpc>
              <a:buFontTx/>
              <a:buNone/>
            </a:pPr>
            <a:r>
              <a:rPr lang="en-US" altLang="en-US" sz="1400"/>
              <a:t>	1.  Describe Installation Process.</a:t>
            </a:r>
          </a:p>
          <a:p>
            <a:pPr>
              <a:lnSpc>
                <a:spcPct val="80000"/>
              </a:lnSpc>
              <a:buFontTx/>
              <a:buNone/>
            </a:pPr>
            <a:r>
              <a:rPr lang="en-US" altLang="en-US" sz="1400"/>
              <a:t>	2.  Identify all Tools and Materials Needed to </a:t>
            </a:r>
          </a:p>
          <a:p>
            <a:pPr>
              <a:lnSpc>
                <a:spcPct val="80000"/>
              </a:lnSpc>
              <a:buFontTx/>
              <a:buNone/>
            </a:pPr>
            <a:r>
              <a:rPr lang="en-US" altLang="en-US" sz="1400"/>
              <a:t>	     Install TRACS Terminal.</a:t>
            </a:r>
          </a:p>
          <a:p>
            <a:pPr>
              <a:lnSpc>
                <a:spcPct val="80000"/>
              </a:lnSpc>
              <a:buFontTx/>
              <a:buNone/>
            </a:pPr>
            <a:r>
              <a:rPr lang="en-US" altLang="en-US" sz="1400"/>
              <a:t>	3.  Install the Terminal Unit.</a:t>
            </a:r>
          </a:p>
          <a:p>
            <a:pPr>
              <a:lnSpc>
                <a:spcPct val="80000"/>
              </a:lnSpc>
              <a:buFontTx/>
              <a:buNone/>
            </a:pPr>
            <a:r>
              <a:rPr lang="en-US" altLang="en-US" sz="1400"/>
              <a:t>	4.  Install the Antenna.</a:t>
            </a:r>
          </a:p>
          <a:p>
            <a:pPr>
              <a:lnSpc>
                <a:spcPct val="80000"/>
              </a:lnSpc>
              <a:buFontTx/>
              <a:buNone/>
            </a:pPr>
            <a:r>
              <a:rPr lang="en-US" altLang="en-US" sz="1400"/>
              <a:t>	5.  Install Electrical Hook-Ups.</a:t>
            </a:r>
          </a:p>
          <a:p>
            <a:pPr>
              <a:lnSpc>
                <a:spcPct val="80000"/>
              </a:lnSpc>
              <a:buFontTx/>
              <a:buNone/>
            </a:pPr>
            <a:r>
              <a:rPr lang="en-US" altLang="en-US" sz="1400"/>
              <a:t>	6.  Test Unit for Proper Functioning.</a:t>
            </a:r>
          </a:p>
          <a:p>
            <a:pPr>
              <a:lnSpc>
                <a:spcPct val="80000"/>
              </a:lnSpc>
              <a:buFontTx/>
              <a:buNone/>
            </a:pPr>
            <a:endParaRPr lang="en-US" altLang="en-US" sz="1200"/>
          </a:p>
          <a:p>
            <a:pPr>
              <a:lnSpc>
                <a:spcPct val="80000"/>
              </a:lnSpc>
              <a:buFontTx/>
              <a:buNone/>
            </a:pPr>
            <a:r>
              <a:rPr lang="en-US" altLang="en-US" sz="1400"/>
              <a:t>Objective meets standards ____ Does not meet standards  _____</a:t>
            </a:r>
          </a:p>
          <a:p>
            <a:pPr lvl="1">
              <a:lnSpc>
                <a:spcPct val="90000"/>
              </a:lnSpc>
              <a:spcBef>
                <a:spcPct val="0"/>
              </a:spcBef>
              <a:buFontTx/>
              <a:buNone/>
            </a:pPr>
            <a:endParaRPr lang="en-US" altLang="en-US" sz="1400" b="1" i="1"/>
          </a:p>
          <a:p>
            <a:pPr>
              <a:lnSpc>
                <a:spcPct val="90000"/>
              </a:lnSpc>
              <a:spcBef>
                <a:spcPct val="0"/>
              </a:spcBef>
              <a:buFontTx/>
              <a:buNone/>
            </a:pPr>
            <a:r>
              <a:rPr lang="en-US" altLang="en-US" sz="1400"/>
              <a:t>Missing criteria number(s):   1     2      3      4      5</a:t>
            </a:r>
          </a:p>
          <a:p>
            <a:pPr>
              <a:lnSpc>
                <a:spcPct val="90000"/>
              </a:lnSpc>
              <a:spcBef>
                <a:spcPct val="0"/>
              </a:spcBef>
              <a:buFontTx/>
              <a:buNone/>
            </a:pPr>
            <a:endParaRPr lang="en-US" altLang="en-US" sz="1400"/>
          </a:p>
          <a:p>
            <a:pPr>
              <a:lnSpc>
                <a:spcPct val="90000"/>
              </a:lnSpc>
              <a:spcBef>
                <a:spcPct val="0"/>
              </a:spcBef>
              <a:buFontTx/>
              <a:buNone/>
            </a:pPr>
            <a:endParaRPr lang="en-US" altLang="en-US" sz="1400"/>
          </a:p>
          <a:p>
            <a:pPr>
              <a:lnSpc>
                <a:spcPct val="90000"/>
              </a:lnSpc>
              <a:spcBef>
                <a:spcPct val="0"/>
              </a:spcBef>
              <a:buFontTx/>
              <a:buNone/>
            </a:pPr>
            <a:endParaRPr lang="en-US" altLang="en-US" sz="1400"/>
          </a:p>
          <a:p>
            <a:pPr>
              <a:lnSpc>
                <a:spcPct val="90000"/>
              </a:lnSpc>
              <a:spcBef>
                <a:spcPct val="0"/>
              </a:spcBef>
              <a:buFontTx/>
              <a:buNone/>
            </a:pPr>
            <a:endParaRPr lang="en-US" altLang="en-US" sz="1400"/>
          </a:p>
        </p:txBody>
      </p:sp>
      <p:sp>
        <p:nvSpPr>
          <p:cNvPr id="3" name="Title 2"/>
          <p:cNvSpPr>
            <a:spLocks noGrp="1"/>
          </p:cNvSpPr>
          <p:nvPr>
            <p:ph type="title"/>
          </p:nvPr>
        </p:nvSpPr>
        <p:spPr>
          <a:xfrm>
            <a:off x="514350" y="685800"/>
            <a:ext cx="5829300" cy="939800"/>
          </a:xfrm>
        </p:spPr>
        <p:txBody>
          <a:bodyPr/>
          <a:lstStyle/>
          <a:p>
            <a:pPr lvl="0"/>
            <a:r>
              <a:rPr lang="en-US" altLang="en-US" sz="3600" b="1" kern="1200" dirty="0">
                <a:solidFill>
                  <a:srgbClr val="000000"/>
                </a:solidFill>
                <a:latin typeface="Times New Roman" pitchFamily="18" charset="0"/>
                <a:ea typeface="+mn-ea"/>
                <a:cs typeface="Arial" pitchFamily="34" charset="0"/>
              </a:rPr>
              <a:t>OBJECTIVE </a:t>
            </a:r>
            <a:r>
              <a:rPr lang="en-US" altLang="en-US" sz="3600" b="1" kern="1200" dirty="0" smtClean="0">
                <a:solidFill>
                  <a:srgbClr val="000000"/>
                </a:solidFill>
                <a:latin typeface="Times New Roman" pitchFamily="18" charset="0"/>
                <a:ea typeface="+mn-ea"/>
                <a:cs typeface="Arial" pitchFamily="34" charset="0"/>
              </a:rPr>
              <a:t>EXERCISE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3BA599E-EE37-4706-B061-BAC9F7B055FD}" type="slidenum">
              <a:rPr lang="en-US" altLang="en-US" sz="1400"/>
              <a:pPr>
                <a:spcBef>
                  <a:spcPct val="0"/>
                </a:spcBef>
                <a:buFontTx/>
                <a:buNone/>
              </a:pPr>
              <a:t>45</a:t>
            </a:fld>
            <a:endParaRPr lang="en-US" altLang="en-US" sz="1400"/>
          </a:p>
        </p:txBody>
      </p:sp>
      <p:sp>
        <p:nvSpPr>
          <p:cNvPr id="87043" name="Text Box 2"/>
          <p:cNvSpPr txBox="1">
            <a:spLocks noChangeArrowheads="1"/>
          </p:cNvSpPr>
          <p:nvPr/>
        </p:nvSpPr>
        <p:spPr bwMode="auto">
          <a:xfrm>
            <a:off x="685800" y="1524000"/>
            <a:ext cx="5638800" cy="65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indent="-228600">
              <a:spcBef>
                <a:spcPct val="20000"/>
              </a:spcBef>
              <a:buChar char="–"/>
              <a:defRPr sz="2800">
                <a:solidFill>
                  <a:schemeClr val="tx1"/>
                </a:solidFill>
                <a:latin typeface="Times New Roman" pitchFamily="18" charset="0"/>
              </a:defRPr>
            </a:lvl2pPr>
            <a:lvl3pPr marL="10287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endParaRPr lang="en-US" altLang="en-US" sz="1200" b="1">
              <a:latin typeface="Arial" pitchFamily="34" charset="0"/>
            </a:endParaRPr>
          </a:p>
          <a:p>
            <a:pPr>
              <a:spcBef>
                <a:spcPct val="0"/>
              </a:spcBef>
              <a:buFontTx/>
              <a:buNone/>
            </a:pPr>
            <a:r>
              <a:rPr lang="en-US" altLang="en-US" sz="1400" b="1"/>
              <a:t>Group Exercise:  Analyze each of the following objectives to determine if they measure up to the five criteria.  If they do not, circle the number of the missing criteria.</a:t>
            </a:r>
            <a:r>
              <a:rPr lang="en-US" altLang="en-US" sz="1400"/>
              <a:t>  </a:t>
            </a:r>
          </a:p>
          <a:p>
            <a:pPr>
              <a:spcBef>
                <a:spcPct val="0"/>
              </a:spcBef>
              <a:buFontTx/>
              <a:buNone/>
            </a:pPr>
            <a:endParaRPr lang="en-US" altLang="en-US" sz="1400"/>
          </a:p>
          <a:p>
            <a:pPr lvl="1">
              <a:lnSpc>
                <a:spcPct val="90000"/>
              </a:lnSpc>
              <a:spcBef>
                <a:spcPct val="0"/>
              </a:spcBef>
              <a:buFontTx/>
              <a:buAutoNum type="arabicPeriod"/>
            </a:pPr>
            <a:r>
              <a:rPr lang="en-US" altLang="en-US" sz="1400"/>
              <a:t>The objective states a time limit</a:t>
            </a:r>
          </a:p>
          <a:p>
            <a:pPr lvl="1">
              <a:lnSpc>
                <a:spcPct val="90000"/>
              </a:lnSpc>
              <a:spcBef>
                <a:spcPct val="0"/>
              </a:spcBef>
              <a:buFontTx/>
              <a:buAutoNum type="arabicPeriod"/>
            </a:pPr>
            <a:r>
              <a:rPr lang="en-US" altLang="en-US" sz="1400"/>
              <a:t>The objective specifies conditions of performance  </a:t>
            </a:r>
          </a:p>
          <a:p>
            <a:pPr lvl="1">
              <a:lnSpc>
                <a:spcPct val="90000"/>
              </a:lnSpc>
              <a:spcBef>
                <a:spcPct val="0"/>
              </a:spcBef>
              <a:buFontTx/>
              <a:buAutoNum type="arabicPeriod"/>
            </a:pPr>
            <a:r>
              <a:rPr lang="en-US" altLang="en-US" sz="1400"/>
              <a:t>The objective identifies the performer(s)  </a:t>
            </a:r>
          </a:p>
          <a:p>
            <a:pPr lvl="1">
              <a:lnSpc>
                <a:spcPct val="90000"/>
              </a:lnSpc>
              <a:spcBef>
                <a:spcPct val="0"/>
              </a:spcBef>
              <a:buFontTx/>
              <a:buAutoNum type="arabicPeriod"/>
            </a:pPr>
            <a:r>
              <a:rPr lang="en-US" altLang="en-US" sz="1400"/>
              <a:t>The objective contains one action verb  </a:t>
            </a:r>
          </a:p>
          <a:p>
            <a:pPr lvl="1">
              <a:lnSpc>
                <a:spcPct val="90000"/>
              </a:lnSpc>
              <a:spcBef>
                <a:spcPct val="0"/>
              </a:spcBef>
              <a:buFontTx/>
              <a:buAutoNum type="arabicPeriod"/>
            </a:pPr>
            <a:r>
              <a:rPr lang="en-US" altLang="en-US" sz="1400"/>
              <a:t>The objective specifies an acceptable standard of performance</a:t>
            </a:r>
          </a:p>
          <a:p>
            <a:pPr lvl="1">
              <a:lnSpc>
                <a:spcPct val="90000"/>
              </a:lnSpc>
              <a:spcBef>
                <a:spcPct val="0"/>
              </a:spcBef>
              <a:buFontTx/>
              <a:buNone/>
            </a:pPr>
            <a:r>
              <a:rPr lang="en-US" altLang="en-US" sz="1400"/>
              <a:t> </a:t>
            </a:r>
          </a:p>
          <a:p>
            <a:pPr>
              <a:lnSpc>
                <a:spcPct val="90000"/>
              </a:lnSpc>
              <a:spcBef>
                <a:spcPct val="0"/>
              </a:spcBef>
              <a:buFontTx/>
              <a:buNone/>
            </a:pPr>
            <a:r>
              <a:rPr lang="en-US" altLang="en-US" sz="1400" b="1"/>
              <a:t>"Gain a greater awareness of our hazard communications program."</a:t>
            </a:r>
          </a:p>
          <a:p>
            <a:pPr lvl="1">
              <a:lnSpc>
                <a:spcPct val="90000"/>
              </a:lnSpc>
              <a:spcBef>
                <a:spcPct val="0"/>
              </a:spcBef>
              <a:buFontTx/>
              <a:buNone/>
            </a:pPr>
            <a:endParaRPr lang="en-US" altLang="en-US" sz="1400" b="1" i="1"/>
          </a:p>
          <a:p>
            <a:pPr>
              <a:lnSpc>
                <a:spcPct val="80000"/>
              </a:lnSpc>
              <a:buFontTx/>
              <a:buNone/>
            </a:pPr>
            <a:r>
              <a:rPr lang="en-US" altLang="en-US" sz="1400"/>
              <a:t>Objective meets standards ____ Does not meet standards  _____</a:t>
            </a:r>
          </a:p>
          <a:p>
            <a:pPr lvl="1">
              <a:lnSpc>
                <a:spcPct val="90000"/>
              </a:lnSpc>
              <a:spcBef>
                <a:spcPct val="0"/>
              </a:spcBef>
              <a:buFontTx/>
              <a:buNone/>
            </a:pPr>
            <a:endParaRPr lang="en-US" altLang="en-US" sz="1400" b="1" i="1"/>
          </a:p>
          <a:p>
            <a:pPr>
              <a:lnSpc>
                <a:spcPct val="90000"/>
              </a:lnSpc>
              <a:spcBef>
                <a:spcPct val="0"/>
              </a:spcBef>
              <a:buFontTx/>
              <a:buNone/>
            </a:pPr>
            <a:r>
              <a:rPr lang="en-US" altLang="en-US" sz="1400"/>
              <a:t>Missing criteria number(s):   1     2      3      4      5</a:t>
            </a:r>
          </a:p>
          <a:p>
            <a:pPr>
              <a:lnSpc>
                <a:spcPct val="90000"/>
              </a:lnSpc>
              <a:spcBef>
                <a:spcPct val="0"/>
              </a:spcBef>
              <a:buFontTx/>
              <a:buNone/>
            </a:pPr>
            <a:endParaRPr lang="en-US" altLang="en-US" sz="1400"/>
          </a:p>
          <a:p>
            <a:pPr>
              <a:lnSpc>
                <a:spcPct val="90000"/>
              </a:lnSpc>
              <a:spcBef>
                <a:spcPct val="0"/>
              </a:spcBef>
              <a:buFontTx/>
              <a:buNone/>
            </a:pPr>
            <a:r>
              <a:rPr lang="en-US" altLang="en-US" sz="1400" b="1"/>
              <a:t>“You will be able to rate, with justification, each element of the company’s hazard communications program."</a:t>
            </a:r>
          </a:p>
          <a:p>
            <a:pPr>
              <a:lnSpc>
                <a:spcPct val="90000"/>
              </a:lnSpc>
              <a:spcBef>
                <a:spcPct val="0"/>
              </a:spcBef>
              <a:buFontTx/>
              <a:buNone/>
            </a:pPr>
            <a:endParaRPr lang="en-US" altLang="en-US" sz="1400" b="1"/>
          </a:p>
          <a:p>
            <a:pPr>
              <a:lnSpc>
                <a:spcPct val="80000"/>
              </a:lnSpc>
              <a:buFontTx/>
              <a:buNone/>
            </a:pPr>
            <a:r>
              <a:rPr lang="en-US" altLang="en-US" sz="1400"/>
              <a:t>Objective meets standards ____ Does not meet standards  _____</a:t>
            </a:r>
          </a:p>
          <a:p>
            <a:pPr lvl="1">
              <a:lnSpc>
                <a:spcPct val="90000"/>
              </a:lnSpc>
              <a:spcBef>
                <a:spcPct val="0"/>
              </a:spcBef>
              <a:buFontTx/>
              <a:buNone/>
            </a:pPr>
            <a:endParaRPr lang="en-US" altLang="en-US" sz="1400" b="1" i="1"/>
          </a:p>
          <a:p>
            <a:pPr>
              <a:lnSpc>
                <a:spcPct val="90000"/>
              </a:lnSpc>
              <a:spcBef>
                <a:spcPct val="0"/>
              </a:spcBef>
              <a:buFontTx/>
              <a:buNone/>
            </a:pPr>
            <a:r>
              <a:rPr lang="en-US" altLang="en-US" sz="1400"/>
              <a:t>Missing criteria number(s):   1     2      3      4      5</a:t>
            </a:r>
          </a:p>
          <a:p>
            <a:pPr>
              <a:lnSpc>
                <a:spcPct val="90000"/>
              </a:lnSpc>
              <a:spcBef>
                <a:spcPct val="0"/>
              </a:spcBef>
              <a:buFontTx/>
              <a:buNone/>
            </a:pPr>
            <a:endParaRPr lang="en-US" altLang="en-US" sz="1400"/>
          </a:p>
          <a:p>
            <a:pPr>
              <a:lnSpc>
                <a:spcPct val="90000"/>
              </a:lnSpc>
              <a:spcBef>
                <a:spcPct val="0"/>
              </a:spcBef>
              <a:buFontTx/>
              <a:buNone/>
            </a:pPr>
            <a:endParaRPr lang="en-US" altLang="en-US" sz="1400"/>
          </a:p>
          <a:p>
            <a:pPr>
              <a:lnSpc>
                <a:spcPct val="90000"/>
              </a:lnSpc>
              <a:spcBef>
                <a:spcPct val="0"/>
              </a:spcBef>
              <a:buFontTx/>
              <a:buNone/>
            </a:pPr>
            <a:r>
              <a:rPr lang="en-US" altLang="en-US" sz="1400" b="1"/>
              <a:t>“At the end of the training session, given a simulated accident report, learners will be able to identify at least three possible root causes contributing to the accident.” </a:t>
            </a:r>
          </a:p>
          <a:p>
            <a:pPr algn="ctr">
              <a:lnSpc>
                <a:spcPct val="90000"/>
              </a:lnSpc>
              <a:spcBef>
                <a:spcPct val="0"/>
              </a:spcBef>
              <a:buFontTx/>
              <a:buNone/>
            </a:pPr>
            <a:endParaRPr lang="en-US" altLang="en-US" sz="1400" b="1"/>
          </a:p>
          <a:p>
            <a:pPr>
              <a:lnSpc>
                <a:spcPct val="80000"/>
              </a:lnSpc>
              <a:buFontTx/>
              <a:buNone/>
            </a:pPr>
            <a:r>
              <a:rPr lang="en-US" altLang="en-US" sz="1400"/>
              <a:t>Objective meets standards ____ Does not meet standards  _____</a:t>
            </a:r>
          </a:p>
          <a:p>
            <a:pPr lvl="1">
              <a:lnSpc>
                <a:spcPct val="90000"/>
              </a:lnSpc>
              <a:spcBef>
                <a:spcPct val="0"/>
              </a:spcBef>
              <a:buFontTx/>
              <a:buNone/>
            </a:pPr>
            <a:endParaRPr lang="en-US" altLang="en-US" sz="1400" b="1" i="1"/>
          </a:p>
          <a:p>
            <a:pPr>
              <a:lnSpc>
                <a:spcPct val="90000"/>
              </a:lnSpc>
              <a:spcBef>
                <a:spcPct val="0"/>
              </a:spcBef>
              <a:buFontTx/>
              <a:buNone/>
            </a:pPr>
            <a:r>
              <a:rPr lang="en-US" altLang="en-US" sz="1400"/>
              <a:t>Missing criteria number(s):   1     2      3      4      5</a:t>
            </a:r>
          </a:p>
        </p:txBody>
      </p:sp>
      <p:sp>
        <p:nvSpPr>
          <p:cNvPr id="3" name="Title 2"/>
          <p:cNvSpPr>
            <a:spLocks noGrp="1"/>
          </p:cNvSpPr>
          <p:nvPr>
            <p:ph type="title"/>
          </p:nvPr>
        </p:nvSpPr>
        <p:spPr>
          <a:xfrm>
            <a:off x="590550" y="584200"/>
            <a:ext cx="5829300" cy="939800"/>
          </a:xfrm>
        </p:spPr>
        <p:txBody>
          <a:bodyPr/>
          <a:lstStyle/>
          <a:p>
            <a:pPr lvl="0"/>
            <a:r>
              <a:rPr lang="en-US" altLang="en-US" sz="3600" b="1" kern="1200" dirty="0">
                <a:solidFill>
                  <a:srgbClr val="000000"/>
                </a:solidFill>
                <a:latin typeface="Times New Roman" pitchFamily="18" charset="0"/>
                <a:ea typeface="+mn-ea"/>
                <a:cs typeface="Arial" pitchFamily="34" charset="0"/>
              </a:rPr>
              <a:t>OBJECTIVE </a:t>
            </a:r>
            <a:r>
              <a:rPr lang="en-US" altLang="en-US" sz="3600" b="1" kern="1200" dirty="0" smtClean="0">
                <a:solidFill>
                  <a:srgbClr val="000000"/>
                </a:solidFill>
                <a:latin typeface="Times New Roman" pitchFamily="18" charset="0"/>
                <a:ea typeface="+mn-ea"/>
                <a:cs typeface="Arial" pitchFamily="34" charset="0"/>
              </a:rPr>
              <a:t>EXERCISE II</a:t>
            </a:r>
            <a:endParaRPr lang="en-US" altLang="en-US" sz="3600" b="1" kern="1200" dirty="0">
              <a:solidFill>
                <a:srgbClr val="000000"/>
              </a:solidFill>
              <a:latin typeface="Times New Roman" pitchFamily="18" charset="0"/>
              <a:ea typeface="+mn-ea"/>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3052076-0594-41B5-A20F-C8C0266B5A38}" type="slidenum">
              <a:rPr lang="en-US" altLang="en-US" sz="1400"/>
              <a:pPr>
                <a:spcBef>
                  <a:spcPct val="0"/>
                </a:spcBef>
                <a:buFontTx/>
                <a:buNone/>
              </a:pPr>
              <a:t>46</a:t>
            </a:fld>
            <a:endParaRPr lang="en-US" altLang="en-US" sz="1400"/>
          </a:p>
        </p:txBody>
      </p:sp>
      <p:sp>
        <p:nvSpPr>
          <p:cNvPr id="89091" name="Text Box 2"/>
          <p:cNvSpPr txBox="1">
            <a:spLocks noChangeArrowheads="1"/>
          </p:cNvSpPr>
          <p:nvPr/>
        </p:nvSpPr>
        <p:spPr bwMode="auto">
          <a:xfrm>
            <a:off x="304800" y="1752600"/>
            <a:ext cx="6096000" cy="931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50000"/>
              </a:spcBef>
              <a:buFontTx/>
              <a:buNone/>
            </a:pPr>
            <a:endParaRPr lang="en-US" altLang="en-US" sz="1000">
              <a:solidFill>
                <a:schemeClr val="tx2"/>
              </a:solidFill>
              <a:latin typeface="Arial" pitchFamily="34" charset="0"/>
            </a:endParaRPr>
          </a:p>
          <a:p>
            <a:pPr algn="ctr">
              <a:spcBef>
                <a:spcPct val="50000"/>
              </a:spcBef>
              <a:buFontTx/>
              <a:buNone/>
            </a:pPr>
            <a:r>
              <a:rPr lang="en-US" altLang="en-US" sz="1800">
                <a:solidFill>
                  <a:schemeClr val="tx2"/>
                </a:solidFill>
              </a:rPr>
              <a:t>Action verbs describe observable/measurable behaviors.  Use action verbs when writing objectives.  </a:t>
            </a:r>
          </a:p>
        </p:txBody>
      </p:sp>
      <p:sp>
        <p:nvSpPr>
          <p:cNvPr id="89092" name="Text Box 3"/>
          <p:cNvSpPr txBox="1">
            <a:spLocks noChangeArrowheads="1"/>
          </p:cNvSpPr>
          <p:nvPr/>
        </p:nvSpPr>
        <p:spPr bwMode="auto">
          <a:xfrm>
            <a:off x="2286000" y="2971800"/>
            <a:ext cx="2063750" cy="205581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
              </a:spcBef>
              <a:buFontTx/>
              <a:buNone/>
            </a:pPr>
            <a:r>
              <a:rPr lang="en-US" altLang="en-US" sz="1200" b="1">
                <a:latin typeface="Arial" pitchFamily="34" charset="0"/>
              </a:rPr>
              <a:t> Knowledge: </a:t>
            </a:r>
            <a:br>
              <a:rPr lang="en-US" altLang="en-US" sz="1200" b="1">
                <a:latin typeface="Arial" pitchFamily="34" charset="0"/>
              </a:rPr>
            </a:br>
            <a:r>
              <a:rPr lang="en-US" altLang="en-US" sz="1200">
                <a:solidFill>
                  <a:schemeClr val="tx2"/>
                </a:solidFill>
              </a:rPr>
              <a:t>Recall information   </a:t>
            </a:r>
            <a:r>
              <a:rPr lang="en-US" altLang="en-US" sz="1200">
                <a:solidFill>
                  <a:schemeClr val="bg1"/>
                </a:solidFill>
              </a:rPr>
              <a:t>. . .. . . . . .  . . . . .  .   . . .. . . . … . . . . . . .  </a:t>
            </a:r>
            <a:r>
              <a:rPr lang="en-US" altLang="en-US" sz="1000">
                <a:solidFill>
                  <a:schemeClr val="tx2"/>
                </a:solidFill>
                <a:latin typeface="Arial" pitchFamily="34" charset="0"/>
              </a:rPr>
              <a:t>arrange	name</a:t>
            </a:r>
          </a:p>
          <a:p>
            <a:pPr>
              <a:spcBef>
                <a:spcPct val="5000"/>
              </a:spcBef>
              <a:buFontTx/>
              <a:buNone/>
            </a:pPr>
            <a:r>
              <a:rPr lang="en-US" altLang="en-US" sz="1000">
                <a:solidFill>
                  <a:schemeClr val="tx2"/>
                </a:solidFill>
                <a:latin typeface="Arial" pitchFamily="34" charset="0"/>
              </a:rPr>
              <a:t>define	order</a:t>
            </a:r>
          </a:p>
          <a:p>
            <a:pPr>
              <a:spcBef>
                <a:spcPct val="5000"/>
              </a:spcBef>
              <a:buFontTx/>
              <a:buNone/>
            </a:pPr>
            <a:r>
              <a:rPr lang="en-US" altLang="en-US" sz="1000">
                <a:solidFill>
                  <a:schemeClr val="tx2"/>
                </a:solidFill>
                <a:latin typeface="Arial" pitchFamily="34" charset="0"/>
              </a:rPr>
              <a:t>duplicate	list</a:t>
            </a:r>
          </a:p>
          <a:p>
            <a:pPr>
              <a:spcBef>
                <a:spcPct val="5000"/>
              </a:spcBef>
              <a:buFontTx/>
              <a:buNone/>
            </a:pPr>
            <a:r>
              <a:rPr lang="en-US" altLang="en-US" sz="1000">
                <a:solidFill>
                  <a:schemeClr val="tx2"/>
                </a:solidFill>
                <a:latin typeface="Arial" pitchFamily="34" charset="0"/>
              </a:rPr>
              <a:t>label	match</a:t>
            </a:r>
          </a:p>
          <a:p>
            <a:pPr>
              <a:spcBef>
                <a:spcPct val="5000"/>
              </a:spcBef>
              <a:buFontTx/>
              <a:buNone/>
            </a:pPr>
            <a:r>
              <a:rPr lang="en-US" altLang="en-US" sz="1000">
                <a:solidFill>
                  <a:schemeClr val="tx2"/>
                </a:solidFill>
                <a:latin typeface="Arial" pitchFamily="34" charset="0"/>
              </a:rPr>
              <a:t>relate	recall</a:t>
            </a:r>
          </a:p>
          <a:p>
            <a:pPr>
              <a:spcBef>
                <a:spcPct val="5000"/>
              </a:spcBef>
              <a:buFontTx/>
              <a:buNone/>
            </a:pPr>
            <a:r>
              <a:rPr lang="en-US" altLang="en-US" sz="1000">
                <a:solidFill>
                  <a:schemeClr val="tx2"/>
                </a:solidFill>
                <a:latin typeface="Arial" pitchFamily="34" charset="0"/>
              </a:rPr>
              <a:t>repeat	reproduce</a:t>
            </a:r>
          </a:p>
          <a:p>
            <a:pPr>
              <a:spcBef>
                <a:spcPct val="5000"/>
              </a:spcBef>
              <a:buFontTx/>
              <a:buNone/>
            </a:pPr>
            <a:endParaRPr lang="en-US" altLang="en-US" sz="1000">
              <a:solidFill>
                <a:schemeClr val="tx2"/>
              </a:solidFill>
              <a:latin typeface="Arial" pitchFamily="34" charset="0"/>
            </a:endParaRPr>
          </a:p>
          <a:p>
            <a:pPr>
              <a:spcBef>
                <a:spcPct val="5000"/>
              </a:spcBef>
              <a:buFontTx/>
              <a:buNone/>
            </a:pPr>
            <a:endParaRPr lang="en-US" altLang="en-US" sz="800">
              <a:solidFill>
                <a:schemeClr val="tx2"/>
              </a:solidFill>
              <a:latin typeface="Arial" pitchFamily="34" charset="0"/>
            </a:endParaRPr>
          </a:p>
          <a:p>
            <a:pPr>
              <a:spcBef>
                <a:spcPct val="5000"/>
              </a:spcBef>
              <a:buFontTx/>
              <a:buNone/>
            </a:pPr>
            <a:endParaRPr lang="en-US" altLang="en-US" sz="1000">
              <a:solidFill>
                <a:schemeClr val="tx2"/>
              </a:solidFill>
              <a:latin typeface="Arial" pitchFamily="34" charset="0"/>
            </a:endParaRPr>
          </a:p>
        </p:txBody>
      </p:sp>
      <p:sp>
        <p:nvSpPr>
          <p:cNvPr id="89093" name="Text Box 4"/>
          <p:cNvSpPr txBox="1">
            <a:spLocks noChangeArrowheads="1"/>
          </p:cNvSpPr>
          <p:nvPr/>
        </p:nvSpPr>
        <p:spPr bwMode="auto">
          <a:xfrm>
            <a:off x="228600" y="2971800"/>
            <a:ext cx="2057400" cy="205422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b="1">
                <a:latin typeface="Arial" pitchFamily="34" charset="0"/>
              </a:rPr>
              <a:t>Comprehension: </a:t>
            </a:r>
            <a:br>
              <a:rPr lang="en-US" altLang="en-US" sz="1200" b="1">
                <a:latin typeface="Arial" pitchFamily="34" charset="0"/>
              </a:rPr>
            </a:br>
            <a:r>
              <a:rPr lang="en-US" altLang="en-US" sz="1200"/>
              <a:t>Interpret information in one's own words</a:t>
            </a:r>
          </a:p>
          <a:p>
            <a:pPr>
              <a:spcBef>
                <a:spcPct val="0"/>
              </a:spcBef>
              <a:buFontTx/>
              <a:buNone/>
            </a:pPr>
            <a:endParaRPr lang="en-US" altLang="en-US" sz="1200"/>
          </a:p>
          <a:p>
            <a:pPr>
              <a:spcBef>
                <a:spcPct val="0"/>
              </a:spcBef>
              <a:buFontTx/>
              <a:buNone/>
            </a:pPr>
            <a:r>
              <a:rPr lang="en-US" altLang="en-US" sz="1000">
                <a:latin typeface="Arial" pitchFamily="34" charset="0"/>
              </a:rPr>
              <a:t>classify	recognize</a:t>
            </a:r>
          </a:p>
          <a:p>
            <a:pPr>
              <a:spcBef>
                <a:spcPct val="0"/>
              </a:spcBef>
              <a:buFontTx/>
              <a:buNone/>
            </a:pPr>
            <a:r>
              <a:rPr lang="en-US" altLang="en-US" sz="1000">
                <a:latin typeface="Arial" pitchFamily="34" charset="0"/>
              </a:rPr>
              <a:t>describe	report</a:t>
            </a:r>
          </a:p>
          <a:p>
            <a:pPr>
              <a:spcBef>
                <a:spcPct val="0"/>
              </a:spcBef>
              <a:buFontTx/>
              <a:buNone/>
            </a:pPr>
            <a:r>
              <a:rPr lang="en-US" altLang="en-US" sz="1000">
                <a:latin typeface="Arial" pitchFamily="34" charset="0"/>
              </a:rPr>
              <a:t>discuss	restate</a:t>
            </a:r>
          </a:p>
          <a:p>
            <a:pPr>
              <a:spcBef>
                <a:spcPct val="0"/>
              </a:spcBef>
              <a:buFontTx/>
              <a:buNone/>
            </a:pPr>
            <a:r>
              <a:rPr lang="en-US" altLang="en-US" sz="1000">
                <a:latin typeface="Arial" pitchFamily="34" charset="0"/>
              </a:rPr>
              <a:t>explain	review</a:t>
            </a:r>
          </a:p>
          <a:p>
            <a:pPr>
              <a:spcBef>
                <a:spcPct val="0"/>
              </a:spcBef>
              <a:buFontTx/>
              <a:buNone/>
            </a:pPr>
            <a:r>
              <a:rPr lang="en-US" altLang="en-US" sz="1000">
                <a:latin typeface="Arial" pitchFamily="34" charset="0"/>
              </a:rPr>
              <a:t>express	select</a:t>
            </a:r>
          </a:p>
          <a:p>
            <a:pPr>
              <a:spcBef>
                <a:spcPct val="0"/>
              </a:spcBef>
              <a:buFontTx/>
              <a:buNone/>
            </a:pPr>
            <a:r>
              <a:rPr lang="en-US" altLang="en-US" sz="1000">
                <a:latin typeface="Arial" pitchFamily="34" charset="0"/>
              </a:rPr>
              <a:t>identify	sort</a:t>
            </a:r>
          </a:p>
          <a:p>
            <a:pPr>
              <a:spcBef>
                <a:spcPct val="0"/>
              </a:spcBef>
              <a:buFontTx/>
              <a:buNone/>
            </a:pPr>
            <a:r>
              <a:rPr lang="en-US" altLang="en-US" sz="1000">
                <a:latin typeface="Arial" pitchFamily="34" charset="0"/>
              </a:rPr>
              <a:t>indicate	tell</a:t>
            </a:r>
          </a:p>
          <a:p>
            <a:pPr>
              <a:spcBef>
                <a:spcPct val="0"/>
              </a:spcBef>
              <a:buFontTx/>
              <a:buNone/>
            </a:pPr>
            <a:r>
              <a:rPr lang="en-US" altLang="en-US" sz="1000">
                <a:latin typeface="Arial" pitchFamily="34" charset="0"/>
              </a:rPr>
              <a:t>locate	translate</a:t>
            </a:r>
          </a:p>
        </p:txBody>
      </p:sp>
      <p:sp>
        <p:nvSpPr>
          <p:cNvPr id="89094" name="Text Box 5"/>
          <p:cNvSpPr txBox="1">
            <a:spLocks noChangeArrowheads="1"/>
          </p:cNvSpPr>
          <p:nvPr/>
        </p:nvSpPr>
        <p:spPr bwMode="auto">
          <a:xfrm>
            <a:off x="4343400" y="2971800"/>
            <a:ext cx="2063750" cy="205422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b="1">
                <a:latin typeface="Arial" pitchFamily="34" charset="0"/>
              </a:rPr>
              <a:t>Application: </a:t>
            </a:r>
            <a:br>
              <a:rPr lang="en-US" altLang="en-US" sz="1200" b="1">
                <a:latin typeface="Arial" pitchFamily="34" charset="0"/>
              </a:rPr>
            </a:br>
            <a:r>
              <a:rPr lang="en-US" altLang="en-US" sz="1200">
                <a:solidFill>
                  <a:schemeClr val="tx2"/>
                </a:solidFill>
              </a:rPr>
              <a:t>Use knowledge in a new situation</a:t>
            </a:r>
          </a:p>
          <a:p>
            <a:pPr>
              <a:spcBef>
                <a:spcPct val="0"/>
              </a:spcBef>
              <a:buFontTx/>
              <a:buNone/>
            </a:pPr>
            <a:endParaRPr lang="en-US" altLang="en-US" sz="1200">
              <a:solidFill>
                <a:schemeClr val="tx2"/>
              </a:solidFill>
            </a:endParaRPr>
          </a:p>
          <a:p>
            <a:pPr>
              <a:spcBef>
                <a:spcPct val="0"/>
              </a:spcBef>
              <a:buFontTx/>
              <a:buNone/>
            </a:pPr>
            <a:r>
              <a:rPr lang="en-US" altLang="en-US" sz="1000">
                <a:solidFill>
                  <a:schemeClr val="tx2"/>
                </a:solidFill>
                <a:latin typeface="Arial" pitchFamily="34" charset="0"/>
              </a:rPr>
              <a:t>apply 	operate</a:t>
            </a:r>
          </a:p>
          <a:p>
            <a:pPr>
              <a:spcBef>
                <a:spcPct val="0"/>
              </a:spcBef>
              <a:buFontTx/>
              <a:buNone/>
            </a:pPr>
            <a:r>
              <a:rPr lang="en-US" altLang="en-US" sz="1000">
                <a:solidFill>
                  <a:schemeClr val="tx2"/>
                </a:solidFill>
                <a:latin typeface="Arial" pitchFamily="34" charset="0"/>
              </a:rPr>
              <a:t>choose 	prepare</a:t>
            </a:r>
          </a:p>
          <a:p>
            <a:pPr>
              <a:spcBef>
                <a:spcPct val="0"/>
              </a:spcBef>
              <a:buFontTx/>
              <a:buNone/>
            </a:pPr>
            <a:r>
              <a:rPr lang="en-US" altLang="en-US" sz="1000">
                <a:solidFill>
                  <a:schemeClr val="tx2"/>
                </a:solidFill>
                <a:latin typeface="Arial" pitchFamily="34" charset="0"/>
              </a:rPr>
              <a:t>practice	dramatize schedule	employ </a:t>
            </a:r>
          </a:p>
          <a:p>
            <a:pPr>
              <a:spcBef>
                <a:spcPct val="0"/>
              </a:spcBef>
              <a:buFontTx/>
              <a:buNone/>
            </a:pPr>
            <a:r>
              <a:rPr lang="en-US" altLang="en-US" sz="1000">
                <a:solidFill>
                  <a:schemeClr val="tx2"/>
                </a:solidFill>
                <a:latin typeface="Arial" pitchFamily="34" charset="0"/>
              </a:rPr>
              <a:t>sketch	illustrate </a:t>
            </a:r>
          </a:p>
          <a:p>
            <a:pPr>
              <a:spcBef>
                <a:spcPct val="0"/>
              </a:spcBef>
              <a:buFontTx/>
              <a:buNone/>
            </a:pPr>
            <a:r>
              <a:rPr lang="en-US" altLang="en-US" sz="1000">
                <a:solidFill>
                  <a:schemeClr val="tx2"/>
                </a:solidFill>
                <a:latin typeface="Arial" pitchFamily="34" charset="0"/>
              </a:rPr>
              <a:t>solve	interpret  </a:t>
            </a:r>
          </a:p>
          <a:p>
            <a:pPr>
              <a:spcBef>
                <a:spcPct val="0"/>
              </a:spcBef>
              <a:buFontTx/>
              <a:buNone/>
            </a:pPr>
            <a:r>
              <a:rPr lang="en-US" altLang="en-US" sz="1000">
                <a:solidFill>
                  <a:schemeClr val="tx2"/>
                </a:solidFill>
                <a:latin typeface="Arial" pitchFamily="34" charset="0"/>
              </a:rPr>
              <a:t>use      </a:t>
            </a:r>
          </a:p>
          <a:p>
            <a:pPr>
              <a:spcBef>
                <a:spcPct val="0"/>
              </a:spcBef>
              <a:buFontTx/>
              <a:buNone/>
            </a:pPr>
            <a:r>
              <a:rPr lang="en-US" altLang="en-US" sz="1000">
                <a:solidFill>
                  <a:schemeClr val="tx2"/>
                </a:solidFill>
                <a:latin typeface="Arial" pitchFamily="34" charset="0"/>
              </a:rPr>
              <a:t>      </a:t>
            </a:r>
          </a:p>
        </p:txBody>
      </p:sp>
      <p:sp>
        <p:nvSpPr>
          <p:cNvPr id="89095" name="Text Box 6"/>
          <p:cNvSpPr txBox="1">
            <a:spLocks noChangeArrowheads="1"/>
          </p:cNvSpPr>
          <p:nvPr/>
        </p:nvSpPr>
        <p:spPr bwMode="auto">
          <a:xfrm>
            <a:off x="228600" y="5334000"/>
            <a:ext cx="2044700" cy="24193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b="1">
                <a:latin typeface="Arial" pitchFamily="34" charset="0"/>
              </a:rPr>
              <a:t>Analysis: </a:t>
            </a:r>
            <a:br>
              <a:rPr lang="en-US" altLang="en-US" sz="1200" b="1">
                <a:latin typeface="Arial" pitchFamily="34" charset="0"/>
              </a:rPr>
            </a:br>
            <a:r>
              <a:rPr lang="en-US" altLang="en-US" sz="1200">
                <a:solidFill>
                  <a:schemeClr val="tx2"/>
                </a:solidFill>
              </a:rPr>
              <a:t>Break down knowledge into parts and show relationships among parts</a:t>
            </a:r>
          </a:p>
          <a:p>
            <a:pPr>
              <a:spcBef>
                <a:spcPct val="0"/>
              </a:spcBef>
              <a:buFontTx/>
              <a:buNone/>
            </a:pPr>
            <a:r>
              <a:rPr lang="en-US" altLang="en-US" sz="1200">
                <a:solidFill>
                  <a:schemeClr val="tx2"/>
                </a:solidFill>
                <a:latin typeface="Arial" pitchFamily="34" charset="0"/>
              </a:rPr>
              <a:t/>
            </a:r>
            <a:br>
              <a:rPr lang="en-US" altLang="en-US" sz="1200">
                <a:solidFill>
                  <a:schemeClr val="tx2"/>
                </a:solidFill>
                <a:latin typeface="Arial" pitchFamily="34" charset="0"/>
              </a:rPr>
            </a:br>
            <a:r>
              <a:rPr lang="en-US" altLang="en-US" sz="1000">
                <a:solidFill>
                  <a:schemeClr val="tx2"/>
                </a:solidFill>
                <a:latin typeface="Arial" pitchFamily="34" charset="0"/>
              </a:rPr>
              <a:t>analyze	appraise</a:t>
            </a:r>
          </a:p>
          <a:p>
            <a:pPr>
              <a:spcBef>
                <a:spcPct val="0"/>
              </a:spcBef>
              <a:buFontTx/>
              <a:buNone/>
            </a:pPr>
            <a:r>
              <a:rPr lang="en-US" altLang="en-US" sz="1000">
                <a:solidFill>
                  <a:schemeClr val="tx2"/>
                </a:solidFill>
                <a:latin typeface="Arial" pitchFamily="34" charset="0"/>
              </a:rPr>
              <a:t>discriminate	calculate</a:t>
            </a:r>
          </a:p>
          <a:p>
            <a:pPr>
              <a:spcBef>
                <a:spcPct val="0"/>
              </a:spcBef>
              <a:buFontTx/>
              <a:buNone/>
            </a:pPr>
            <a:r>
              <a:rPr lang="en-US" altLang="en-US" sz="1000">
                <a:solidFill>
                  <a:schemeClr val="tx2"/>
                </a:solidFill>
                <a:latin typeface="Arial" pitchFamily="34" charset="0"/>
              </a:rPr>
              <a:t>distinguish	categorize</a:t>
            </a:r>
          </a:p>
          <a:p>
            <a:pPr>
              <a:spcBef>
                <a:spcPct val="0"/>
              </a:spcBef>
              <a:buFontTx/>
              <a:buNone/>
            </a:pPr>
            <a:r>
              <a:rPr lang="en-US" altLang="en-US" sz="1000">
                <a:solidFill>
                  <a:schemeClr val="tx2"/>
                </a:solidFill>
                <a:latin typeface="Arial" pitchFamily="34" charset="0"/>
              </a:rPr>
              <a:t>examine	compare</a:t>
            </a:r>
          </a:p>
          <a:p>
            <a:pPr>
              <a:spcBef>
                <a:spcPct val="0"/>
              </a:spcBef>
              <a:buFontTx/>
              <a:buNone/>
            </a:pPr>
            <a:r>
              <a:rPr lang="en-US" altLang="en-US" sz="1000">
                <a:solidFill>
                  <a:schemeClr val="tx2"/>
                </a:solidFill>
                <a:latin typeface="Arial" pitchFamily="34" charset="0"/>
              </a:rPr>
              <a:t>experiment 	contrast</a:t>
            </a:r>
          </a:p>
          <a:p>
            <a:pPr>
              <a:spcBef>
                <a:spcPct val="0"/>
              </a:spcBef>
              <a:buFontTx/>
              <a:buNone/>
            </a:pPr>
            <a:r>
              <a:rPr lang="en-US" altLang="en-US" sz="1000">
                <a:solidFill>
                  <a:schemeClr val="tx2"/>
                </a:solidFill>
                <a:latin typeface="Arial" pitchFamily="34" charset="0"/>
              </a:rPr>
              <a:t>inventory	criticize</a:t>
            </a:r>
          </a:p>
          <a:p>
            <a:pPr>
              <a:spcBef>
                <a:spcPct val="0"/>
              </a:spcBef>
              <a:buFontTx/>
              <a:buNone/>
            </a:pPr>
            <a:r>
              <a:rPr lang="en-US" altLang="en-US" sz="1000">
                <a:solidFill>
                  <a:schemeClr val="tx2"/>
                </a:solidFill>
                <a:latin typeface="Arial" pitchFamily="34" charset="0"/>
              </a:rPr>
              <a:t>question	diagram</a:t>
            </a:r>
          </a:p>
          <a:p>
            <a:pPr>
              <a:spcBef>
                <a:spcPct val="0"/>
              </a:spcBef>
              <a:buFontTx/>
              <a:buNone/>
            </a:pPr>
            <a:r>
              <a:rPr lang="en-US" altLang="en-US" sz="1000">
                <a:solidFill>
                  <a:schemeClr val="tx2"/>
                </a:solidFill>
                <a:latin typeface="Arial" pitchFamily="34" charset="0"/>
              </a:rPr>
              <a:t>Test</a:t>
            </a:r>
          </a:p>
          <a:p>
            <a:pPr>
              <a:spcBef>
                <a:spcPct val="0"/>
              </a:spcBef>
              <a:buFontTx/>
              <a:buNone/>
            </a:pPr>
            <a:endParaRPr lang="en-US" altLang="en-US" sz="1200">
              <a:solidFill>
                <a:schemeClr val="tx2"/>
              </a:solidFill>
              <a:latin typeface="Arial" pitchFamily="34" charset="0"/>
            </a:endParaRPr>
          </a:p>
        </p:txBody>
      </p:sp>
      <p:sp>
        <p:nvSpPr>
          <p:cNvPr id="89096" name="Text Box 7"/>
          <p:cNvSpPr txBox="1">
            <a:spLocks noChangeArrowheads="1"/>
          </p:cNvSpPr>
          <p:nvPr/>
        </p:nvSpPr>
        <p:spPr bwMode="auto">
          <a:xfrm>
            <a:off x="2286000" y="5334000"/>
            <a:ext cx="2044700" cy="24193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b="1">
                <a:latin typeface="Arial" pitchFamily="34" charset="0"/>
              </a:rPr>
              <a:t>Synthesis: </a:t>
            </a:r>
            <a:br>
              <a:rPr lang="en-US" altLang="en-US" sz="1200" b="1">
                <a:latin typeface="Arial" pitchFamily="34" charset="0"/>
              </a:rPr>
            </a:br>
            <a:r>
              <a:rPr lang="en-US" altLang="en-US" sz="1200">
                <a:solidFill>
                  <a:schemeClr val="tx2"/>
                </a:solidFill>
              </a:rPr>
              <a:t>Bring together parts of knowledge to form a whole and build relationships for new situations</a:t>
            </a:r>
          </a:p>
          <a:p>
            <a:pPr>
              <a:spcBef>
                <a:spcPct val="0"/>
              </a:spcBef>
              <a:buFontTx/>
              <a:buNone/>
            </a:pPr>
            <a:endParaRPr lang="en-US" altLang="en-US" sz="1200">
              <a:solidFill>
                <a:schemeClr val="tx2"/>
              </a:solidFill>
            </a:endParaRPr>
          </a:p>
          <a:p>
            <a:pPr>
              <a:spcBef>
                <a:spcPct val="0"/>
              </a:spcBef>
              <a:buFontTx/>
              <a:buNone/>
            </a:pPr>
            <a:r>
              <a:rPr lang="en-US" altLang="en-US" sz="1000">
                <a:solidFill>
                  <a:schemeClr val="tx2"/>
                </a:solidFill>
                <a:latin typeface="Arial" pitchFamily="34" charset="0"/>
              </a:rPr>
              <a:t>arrange	manage</a:t>
            </a:r>
          </a:p>
          <a:p>
            <a:pPr>
              <a:spcBef>
                <a:spcPct val="0"/>
              </a:spcBef>
              <a:buFontTx/>
              <a:buNone/>
            </a:pPr>
            <a:r>
              <a:rPr lang="en-US" altLang="en-US" sz="1000">
                <a:solidFill>
                  <a:schemeClr val="tx2"/>
                </a:solidFill>
                <a:latin typeface="Arial" pitchFamily="34" charset="0"/>
              </a:rPr>
              <a:t>assemble	organize</a:t>
            </a:r>
          </a:p>
          <a:p>
            <a:pPr>
              <a:spcBef>
                <a:spcPct val="0"/>
              </a:spcBef>
              <a:buFontTx/>
              <a:buNone/>
            </a:pPr>
            <a:r>
              <a:rPr lang="en-US" altLang="en-US" sz="1000">
                <a:solidFill>
                  <a:schemeClr val="tx2"/>
                </a:solidFill>
                <a:latin typeface="Arial" pitchFamily="34" charset="0"/>
              </a:rPr>
              <a:t>collect	plan</a:t>
            </a:r>
          </a:p>
          <a:p>
            <a:pPr>
              <a:spcBef>
                <a:spcPct val="0"/>
              </a:spcBef>
              <a:buFontTx/>
              <a:buNone/>
            </a:pPr>
            <a:r>
              <a:rPr lang="en-US" altLang="en-US" sz="1000">
                <a:solidFill>
                  <a:schemeClr val="tx2"/>
                </a:solidFill>
                <a:latin typeface="Arial" pitchFamily="34" charset="0"/>
              </a:rPr>
              <a:t>compose	prepare</a:t>
            </a:r>
          </a:p>
          <a:p>
            <a:pPr>
              <a:spcBef>
                <a:spcPct val="0"/>
              </a:spcBef>
              <a:buFontTx/>
              <a:buNone/>
            </a:pPr>
            <a:r>
              <a:rPr lang="en-US" altLang="en-US" sz="1000">
                <a:solidFill>
                  <a:schemeClr val="tx2"/>
                </a:solidFill>
                <a:latin typeface="Arial" pitchFamily="34" charset="0"/>
              </a:rPr>
              <a:t>construct	propose</a:t>
            </a:r>
          </a:p>
          <a:p>
            <a:pPr>
              <a:spcBef>
                <a:spcPct val="0"/>
              </a:spcBef>
              <a:buFontTx/>
              <a:buNone/>
            </a:pPr>
            <a:r>
              <a:rPr lang="en-US" altLang="en-US" sz="1000">
                <a:solidFill>
                  <a:schemeClr val="tx2"/>
                </a:solidFill>
                <a:latin typeface="Arial" pitchFamily="34" charset="0"/>
              </a:rPr>
              <a:t>create	set up</a:t>
            </a:r>
          </a:p>
          <a:p>
            <a:pPr>
              <a:spcBef>
                <a:spcPct val="0"/>
              </a:spcBef>
              <a:buFontTx/>
              <a:buNone/>
            </a:pPr>
            <a:r>
              <a:rPr lang="en-US" altLang="en-US" sz="1000">
                <a:solidFill>
                  <a:schemeClr val="tx2"/>
                </a:solidFill>
                <a:latin typeface="Arial" pitchFamily="34" charset="0"/>
              </a:rPr>
              <a:t>design	synthesize</a:t>
            </a:r>
          </a:p>
          <a:p>
            <a:pPr>
              <a:spcBef>
                <a:spcPct val="0"/>
              </a:spcBef>
              <a:buFontTx/>
              <a:buNone/>
            </a:pPr>
            <a:r>
              <a:rPr lang="en-US" altLang="en-US" sz="1000">
                <a:solidFill>
                  <a:schemeClr val="tx2"/>
                </a:solidFill>
                <a:latin typeface="Arial" pitchFamily="34" charset="0"/>
              </a:rPr>
              <a:t>formulate	write</a:t>
            </a:r>
          </a:p>
        </p:txBody>
      </p:sp>
      <p:sp>
        <p:nvSpPr>
          <p:cNvPr id="89097" name="Text Box 8"/>
          <p:cNvSpPr txBox="1">
            <a:spLocks noChangeArrowheads="1"/>
          </p:cNvSpPr>
          <p:nvPr/>
        </p:nvSpPr>
        <p:spPr bwMode="auto">
          <a:xfrm>
            <a:off x="4343400" y="5334000"/>
            <a:ext cx="2073275" cy="24193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b="1">
                <a:latin typeface="Arial" pitchFamily="34" charset="0"/>
              </a:rPr>
              <a:t>Evaluation: </a:t>
            </a:r>
            <a:br>
              <a:rPr lang="en-US" altLang="en-US" sz="1200" b="1">
                <a:latin typeface="Arial" pitchFamily="34" charset="0"/>
              </a:rPr>
            </a:br>
            <a:r>
              <a:rPr lang="en-US" altLang="en-US" sz="1200">
                <a:solidFill>
                  <a:schemeClr val="tx2"/>
                </a:solidFill>
              </a:rPr>
              <a:t>Make judgments on basis of given criteria</a:t>
            </a:r>
          </a:p>
          <a:p>
            <a:pPr>
              <a:spcBef>
                <a:spcPct val="0"/>
              </a:spcBef>
              <a:buFontTx/>
              <a:buNone/>
            </a:pPr>
            <a:endParaRPr lang="en-US" altLang="en-US" sz="1200">
              <a:solidFill>
                <a:schemeClr val="tx2"/>
              </a:solidFill>
              <a:latin typeface="Arial" pitchFamily="34" charset="0"/>
            </a:endParaRPr>
          </a:p>
          <a:p>
            <a:pPr>
              <a:spcBef>
                <a:spcPct val="0"/>
              </a:spcBef>
              <a:buFontTx/>
              <a:buNone/>
            </a:pPr>
            <a:r>
              <a:rPr lang="en-US" altLang="en-US" sz="1000">
                <a:solidFill>
                  <a:schemeClr val="tx2"/>
                </a:solidFill>
                <a:latin typeface="Arial" pitchFamily="34" charset="0"/>
              </a:rPr>
              <a:t>appraise	evaluate</a:t>
            </a:r>
          </a:p>
          <a:p>
            <a:pPr>
              <a:spcBef>
                <a:spcPct val="0"/>
              </a:spcBef>
              <a:buFontTx/>
              <a:buNone/>
            </a:pPr>
            <a:r>
              <a:rPr lang="en-US" altLang="en-US" sz="1000">
                <a:solidFill>
                  <a:schemeClr val="tx2"/>
                </a:solidFill>
                <a:latin typeface="Arial" pitchFamily="34" charset="0"/>
              </a:rPr>
              <a:t>argue	judge</a:t>
            </a:r>
          </a:p>
          <a:p>
            <a:pPr>
              <a:spcBef>
                <a:spcPct val="0"/>
              </a:spcBef>
              <a:buFontTx/>
              <a:buNone/>
            </a:pPr>
            <a:r>
              <a:rPr lang="en-US" altLang="en-US" sz="1000">
                <a:solidFill>
                  <a:schemeClr val="tx2"/>
                </a:solidFill>
                <a:latin typeface="Arial" pitchFamily="34" charset="0"/>
              </a:rPr>
              <a:t>assess	predict</a:t>
            </a:r>
          </a:p>
          <a:p>
            <a:pPr>
              <a:spcBef>
                <a:spcPct val="0"/>
              </a:spcBef>
              <a:buFontTx/>
              <a:buNone/>
            </a:pPr>
            <a:r>
              <a:rPr lang="en-US" altLang="en-US" sz="1000">
                <a:solidFill>
                  <a:schemeClr val="tx2"/>
                </a:solidFill>
                <a:latin typeface="Arial" pitchFamily="34" charset="0"/>
              </a:rPr>
              <a:t>attack	rate</a:t>
            </a:r>
          </a:p>
          <a:p>
            <a:pPr>
              <a:spcBef>
                <a:spcPct val="0"/>
              </a:spcBef>
              <a:buFontTx/>
              <a:buNone/>
            </a:pPr>
            <a:r>
              <a:rPr lang="en-US" altLang="en-US" sz="1000">
                <a:solidFill>
                  <a:schemeClr val="tx2"/>
                </a:solidFill>
                <a:latin typeface="Arial" pitchFamily="34" charset="0"/>
              </a:rPr>
              <a:t>choose	score</a:t>
            </a:r>
          </a:p>
          <a:p>
            <a:pPr>
              <a:spcBef>
                <a:spcPct val="0"/>
              </a:spcBef>
              <a:buFontTx/>
              <a:buNone/>
            </a:pPr>
            <a:r>
              <a:rPr lang="en-US" altLang="en-US" sz="1000">
                <a:solidFill>
                  <a:schemeClr val="tx2"/>
                </a:solidFill>
                <a:latin typeface="Arial" pitchFamily="34" charset="0"/>
              </a:rPr>
              <a:t>compare	select</a:t>
            </a:r>
          </a:p>
          <a:p>
            <a:pPr>
              <a:spcBef>
                <a:spcPct val="0"/>
              </a:spcBef>
              <a:buFontTx/>
              <a:buNone/>
            </a:pPr>
            <a:r>
              <a:rPr lang="en-US" altLang="en-US" sz="1000">
                <a:solidFill>
                  <a:schemeClr val="tx2"/>
                </a:solidFill>
                <a:latin typeface="Arial" pitchFamily="34" charset="0"/>
              </a:rPr>
              <a:t>defend	support</a:t>
            </a:r>
          </a:p>
          <a:p>
            <a:pPr>
              <a:spcBef>
                <a:spcPct val="0"/>
              </a:spcBef>
              <a:buFontTx/>
              <a:buNone/>
            </a:pPr>
            <a:r>
              <a:rPr lang="en-US" altLang="en-US" sz="1000">
                <a:solidFill>
                  <a:schemeClr val="tx2"/>
                </a:solidFill>
                <a:latin typeface="Arial" pitchFamily="34" charset="0"/>
              </a:rPr>
              <a:t>estimate	value</a:t>
            </a:r>
          </a:p>
          <a:p>
            <a:pPr>
              <a:spcBef>
                <a:spcPct val="0"/>
              </a:spcBef>
              <a:buFontTx/>
              <a:buNone/>
            </a:pPr>
            <a:endParaRPr lang="en-US" altLang="en-US" sz="1200">
              <a:solidFill>
                <a:schemeClr val="tx2"/>
              </a:solidFill>
              <a:latin typeface="Arial" pitchFamily="34" charset="0"/>
            </a:endParaRPr>
          </a:p>
          <a:p>
            <a:pPr>
              <a:spcBef>
                <a:spcPct val="0"/>
              </a:spcBef>
              <a:buFontTx/>
              <a:buNone/>
            </a:pPr>
            <a:endParaRPr lang="en-US" altLang="en-US" sz="1200">
              <a:solidFill>
                <a:schemeClr val="tx2"/>
              </a:solidFill>
              <a:latin typeface="Arial" pitchFamily="34" charset="0"/>
            </a:endParaRPr>
          </a:p>
        </p:txBody>
      </p:sp>
      <p:sp>
        <p:nvSpPr>
          <p:cNvPr id="2" name="Title 1"/>
          <p:cNvSpPr>
            <a:spLocks noGrp="1"/>
          </p:cNvSpPr>
          <p:nvPr>
            <p:ph type="title"/>
          </p:nvPr>
        </p:nvSpPr>
        <p:spPr>
          <a:xfrm>
            <a:off x="571500" y="793750"/>
            <a:ext cx="5829300" cy="939800"/>
          </a:xfrm>
        </p:spPr>
        <p:txBody>
          <a:bodyPr/>
          <a:lstStyle/>
          <a:p>
            <a:pPr lvl="0"/>
            <a:r>
              <a:rPr lang="en-US" altLang="en-US" sz="3600" b="1" kern="1200" dirty="0">
                <a:solidFill>
                  <a:srgbClr val="000000"/>
                </a:solidFill>
                <a:latin typeface="Times New Roman" pitchFamily="18" charset="0"/>
                <a:ea typeface="+mn-ea"/>
                <a:cs typeface="Arial" pitchFamily="34" charset="0"/>
              </a:rPr>
              <a:t>ACTION </a:t>
            </a:r>
            <a:r>
              <a:rPr lang="en-US" altLang="en-US" sz="3600" b="1" kern="1200" dirty="0" smtClean="0">
                <a:solidFill>
                  <a:srgbClr val="000000"/>
                </a:solidFill>
                <a:latin typeface="Times New Roman" pitchFamily="18" charset="0"/>
                <a:ea typeface="+mn-ea"/>
                <a:cs typeface="Arial" pitchFamily="34" charset="0"/>
              </a:rPr>
              <a:t>WORDS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258BA19-D1EA-447E-975A-CE2B3D207637}" type="slidenum">
              <a:rPr lang="en-US" altLang="en-US" sz="1400"/>
              <a:pPr>
                <a:spcBef>
                  <a:spcPct val="0"/>
                </a:spcBef>
                <a:buFontTx/>
                <a:buNone/>
              </a:pPr>
              <a:t>47</a:t>
            </a:fld>
            <a:endParaRPr lang="en-US" altLang="en-US" sz="1400"/>
          </a:p>
        </p:txBody>
      </p:sp>
      <p:sp>
        <p:nvSpPr>
          <p:cNvPr id="91139" name="Rectangle 2"/>
          <p:cNvSpPr>
            <a:spLocks noGrp="1" noChangeArrowheads="1"/>
          </p:cNvSpPr>
          <p:nvPr>
            <p:ph type="title"/>
          </p:nvPr>
        </p:nvSpPr>
        <p:spPr/>
        <p:txBody>
          <a:bodyPr/>
          <a:lstStyle/>
          <a:p>
            <a:r>
              <a:rPr lang="en-US" altLang="en-US" sz="3600" b="1" smtClean="0"/>
              <a:t>SAMPLE OBJECTIVES</a:t>
            </a:r>
          </a:p>
        </p:txBody>
      </p:sp>
      <p:sp>
        <p:nvSpPr>
          <p:cNvPr id="39940" name="Rectangle 3"/>
          <p:cNvSpPr>
            <a:spLocks noGrp="1" noChangeArrowheads="1"/>
          </p:cNvSpPr>
          <p:nvPr>
            <p:ph type="body" idx="1"/>
          </p:nvPr>
        </p:nvSpPr>
        <p:spPr>
          <a:xfrm>
            <a:off x="514350" y="2057400"/>
            <a:ext cx="5829300" cy="6324600"/>
          </a:xfrm>
        </p:spPr>
        <p:txBody>
          <a:bodyPr/>
          <a:lstStyle/>
          <a:p>
            <a:pPr>
              <a:lnSpc>
                <a:spcPct val="80000"/>
              </a:lnSpc>
              <a:buFontTx/>
              <a:buNone/>
              <a:defRPr/>
            </a:pPr>
            <a:r>
              <a:rPr lang="en-US" sz="2000" b="1" dirty="0" smtClean="0"/>
              <a:t>Training Objectives:</a:t>
            </a:r>
            <a:endParaRPr lang="en-US" sz="2000" dirty="0" smtClean="0"/>
          </a:p>
          <a:p>
            <a:pPr marL="0" indent="0">
              <a:lnSpc>
                <a:spcPct val="80000"/>
              </a:lnSpc>
              <a:buFontTx/>
              <a:buNone/>
              <a:defRPr/>
            </a:pPr>
            <a:r>
              <a:rPr lang="en-US" sz="2000" dirty="0" smtClean="0"/>
              <a:t>At the completion of this module, without help, the trainee will be able to:</a:t>
            </a:r>
          </a:p>
          <a:p>
            <a:pPr marL="0" indent="0">
              <a:lnSpc>
                <a:spcPct val="80000"/>
              </a:lnSpc>
              <a:buFontTx/>
              <a:buNone/>
              <a:defRPr/>
            </a:pPr>
            <a:r>
              <a:rPr lang="en-US" sz="2000" dirty="0" smtClean="0"/>
              <a:t> </a:t>
            </a:r>
          </a:p>
          <a:p>
            <a:pPr>
              <a:lnSpc>
                <a:spcPct val="80000"/>
              </a:lnSpc>
              <a:defRPr/>
            </a:pPr>
            <a:r>
              <a:rPr lang="en-US" sz="2000" dirty="0" smtClean="0"/>
              <a:t>Accurately describe the 6 key elements of an Emergency Action Plan</a:t>
            </a:r>
          </a:p>
          <a:p>
            <a:pPr marL="0" indent="0">
              <a:lnSpc>
                <a:spcPct val="80000"/>
              </a:lnSpc>
              <a:buFontTx/>
              <a:buNone/>
              <a:defRPr/>
            </a:pPr>
            <a:endParaRPr lang="en-US" sz="2000" dirty="0" smtClean="0"/>
          </a:p>
          <a:p>
            <a:pPr>
              <a:lnSpc>
                <a:spcPct val="80000"/>
              </a:lnSpc>
              <a:defRPr/>
            </a:pPr>
            <a:r>
              <a:rPr lang="en-US" sz="2000" dirty="0" smtClean="0"/>
              <a:t>Accurately describe the 5 key elements of a Fall Protection Plan</a:t>
            </a:r>
          </a:p>
          <a:p>
            <a:pPr>
              <a:lnSpc>
                <a:spcPct val="80000"/>
              </a:lnSpc>
              <a:defRPr/>
            </a:pPr>
            <a:endParaRPr lang="en-US" sz="2000" dirty="0" smtClean="0"/>
          </a:p>
          <a:p>
            <a:pPr>
              <a:lnSpc>
                <a:spcPct val="80000"/>
              </a:lnSpc>
              <a:defRPr/>
            </a:pPr>
            <a:r>
              <a:rPr lang="en-US" sz="2000" dirty="0" smtClean="0"/>
              <a:t>Select the proper agency for a given action when presented with a list of agencies</a:t>
            </a:r>
          </a:p>
          <a:p>
            <a:pPr>
              <a:lnSpc>
                <a:spcPct val="80000"/>
              </a:lnSpc>
              <a:defRPr/>
            </a:pPr>
            <a:endParaRPr lang="en-US" sz="2000" dirty="0" smtClean="0"/>
          </a:p>
          <a:p>
            <a:pPr>
              <a:lnSpc>
                <a:spcPct val="80000"/>
              </a:lnSpc>
              <a:defRPr/>
            </a:pPr>
            <a:r>
              <a:rPr lang="en-US" sz="2000" dirty="0" smtClean="0"/>
              <a:t>Properly put on 3 types of fall protection equipment</a:t>
            </a:r>
          </a:p>
          <a:p>
            <a:pPr>
              <a:lnSpc>
                <a:spcPct val="80000"/>
              </a:lnSpc>
              <a:defRPr/>
            </a:pPr>
            <a:endParaRPr lang="en-US" sz="2000" b="1" dirty="0" smtClean="0"/>
          </a:p>
          <a:p>
            <a:pPr>
              <a:lnSpc>
                <a:spcPct val="80000"/>
              </a:lnSpc>
              <a:defRPr/>
            </a:pPr>
            <a:r>
              <a:rPr lang="en-US" sz="2000" dirty="0" smtClean="0"/>
              <a:t>Explain the three key elements of quality</a:t>
            </a:r>
          </a:p>
          <a:p>
            <a:pPr>
              <a:lnSpc>
                <a:spcPct val="80000"/>
              </a:lnSpc>
              <a:defRPr/>
            </a:pPr>
            <a:endParaRPr lang="en-US" sz="2000" dirty="0" smtClean="0"/>
          </a:p>
          <a:p>
            <a:pPr>
              <a:lnSpc>
                <a:spcPct val="80000"/>
              </a:lnSpc>
              <a:defRPr/>
            </a:pPr>
            <a:r>
              <a:rPr lang="en-US" sz="2000" dirty="0" smtClean="0"/>
              <a:t>Explain the key points of a quality assurance system</a:t>
            </a:r>
          </a:p>
          <a:p>
            <a:pPr>
              <a:lnSpc>
                <a:spcPct val="80000"/>
              </a:lnSpc>
              <a:defRPr/>
            </a:pPr>
            <a:endParaRPr lang="en-US" sz="2000" dirty="0" smtClean="0"/>
          </a:p>
          <a:p>
            <a:pPr>
              <a:lnSpc>
                <a:spcPct val="80000"/>
              </a:lnSpc>
              <a:defRPr/>
            </a:pPr>
            <a:r>
              <a:rPr lang="en-US" sz="2000" dirty="0" smtClean="0"/>
              <a:t>Explain the key points of ISO 9001</a:t>
            </a:r>
          </a:p>
          <a:p>
            <a:pPr>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7"/>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41DD644-AFAA-4E3C-8D4B-D8CECB82063D}" type="slidenum">
              <a:rPr lang="en-US" altLang="en-US" sz="1400"/>
              <a:pPr>
                <a:spcBef>
                  <a:spcPct val="0"/>
                </a:spcBef>
                <a:buFontTx/>
                <a:buNone/>
              </a:pPr>
              <a:t>48</a:t>
            </a:fld>
            <a:endParaRPr lang="en-US" altLang="en-US" sz="1400"/>
          </a:p>
        </p:txBody>
      </p:sp>
      <p:sp>
        <p:nvSpPr>
          <p:cNvPr id="93187" name="Rectangle 2"/>
          <p:cNvSpPr>
            <a:spLocks noGrp="1" noChangeArrowheads="1"/>
          </p:cNvSpPr>
          <p:nvPr>
            <p:ph type="title"/>
          </p:nvPr>
        </p:nvSpPr>
        <p:spPr>
          <a:xfrm>
            <a:off x="0" y="685800"/>
            <a:ext cx="6858000" cy="939800"/>
          </a:xfrm>
        </p:spPr>
        <p:txBody>
          <a:bodyPr/>
          <a:lstStyle/>
          <a:p>
            <a:r>
              <a:rPr lang="en-US" altLang="en-US" sz="3600" b="1" smtClean="0"/>
              <a:t>YOUR COURSE OVERVIEW </a:t>
            </a:r>
            <a:endParaRPr lang="en-US" altLang="en-US" smtClean="0"/>
          </a:p>
        </p:txBody>
      </p:sp>
      <p:sp>
        <p:nvSpPr>
          <p:cNvPr id="93188" name="Rectangle 3"/>
          <p:cNvSpPr>
            <a:spLocks noGrp="1" noChangeArrowheads="1"/>
          </p:cNvSpPr>
          <p:nvPr>
            <p:ph type="body" sz="half" idx="1"/>
          </p:nvPr>
        </p:nvSpPr>
        <p:spPr>
          <a:xfrm>
            <a:off x="533400" y="1625600"/>
            <a:ext cx="5867400" cy="6477000"/>
          </a:xfrm>
        </p:spPr>
        <p:txBody>
          <a:bodyPr/>
          <a:lstStyle/>
          <a:p>
            <a:pPr>
              <a:lnSpc>
                <a:spcPct val="80000"/>
              </a:lnSpc>
              <a:buFontTx/>
              <a:buNone/>
            </a:pPr>
            <a:r>
              <a:rPr lang="en-US" altLang="en-US" sz="1800" smtClean="0"/>
              <a:t>Course Title_______________________________</a:t>
            </a:r>
          </a:p>
          <a:p>
            <a:pPr>
              <a:lnSpc>
                <a:spcPct val="80000"/>
              </a:lnSpc>
              <a:buFontTx/>
              <a:buNone/>
            </a:pPr>
            <a:endParaRPr lang="en-US" altLang="en-US" sz="800" b="1" u="sng" smtClean="0"/>
          </a:p>
          <a:p>
            <a:pPr>
              <a:lnSpc>
                <a:spcPct val="80000"/>
              </a:lnSpc>
              <a:buFontTx/>
              <a:buNone/>
            </a:pPr>
            <a:endParaRPr lang="en-US" altLang="en-US" sz="1200" b="1" u="sng" smtClean="0"/>
          </a:p>
          <a:p>
            <a:pPr>
              <a:lnSpc>
                <a:spcPct val="80000"/>
              </a:lnSpc>
              <a:buFontTx/>
              <a:buNone/>
            </a:pPr>
            <a:r>
              <a:rPr lang="en-US" altLang="en-US" sz="1200" b="1" u="sng" smtClean="0"/>
              <a:t>Course Purpose</a:t>
            </a:r>
          </a:p>
          <a:p>
            <a:pPr>
              <a:lnSpc>
                <a:spcPct val="80000"/>
              </a:lnSpc>
              <a:buFontTx/>
              <a:buNone/>
            </a:pPr>
            <a:r>
              <a:rPr lang="en-US" altLang="en-US" sz="1200" smtClean="0"/>
              <a:t>After completing this module, you will be able to:</a:t>
            </a:r>
          </a:p>
          <a:p>
            <a:pPr>
              <a:lnSpc>
                <a:spcPct val="80000"/>
              </a:lnSpc>
              <a:buFontTx/>
              <a:buNone/>
            </a:pPr>
            <a:r>
              <a:rPr lang="en-US" altLang="en-US" sz="1200" smtClean="0"/>
              <a:t>__________________________________________________________________________</a:t>
            </a:r>
          </a:p>
          <a:p>
            <a:pPr>
              <a:lnSpc>
                <a:spcPct val="80000"/>
              </a:lnSpc>
              <a:buFontTx/>
              <a:buNone/>
            </a:pPr>
            <a:r>
              <a:rPr lang="en-US" altLang="en-US" sz="1200" smtClean="0"/>
              <a:t>__________________________________________________________________________</a:t>
            </a:r>
          </a:p>
          <a:p>
            <a:pPr>
              <a:lnSpc>
                <a:spcPct val="80000"/>
              </a:lnSpc>
              <a:buFontTx/>
              <a:buNone/>
            </a:pPr>
            <a:r>
              <a:rPr lang="en-US" altLang="en-US" sz="1200" smtClean="0"/>
              <a:t>__________________________________________________________________________</a:t>
            </a:r>
          </a:p>
          <a:p>
            <a:pPr algn="ctr">
              <a:lnSpc>
                <a:spcPct val="80000"/>
              </a:lnSpc>
              <a:buFontTx/>
              <a:buNone/>
            </a:pPr>
            <a:endParaRPr lang="en-US" altLang="en-US" sz="1200" smtClean="0"/>
          </a:p>
          <a:p>
            <a:pPr>
              <a:lnSpc>
                <a:spcPct val="50000"/>
              </a:lnSpc>
              <a:buFontTx/>
              <a:buNone/>
            </a:pPr>
            <a:r>
              <a:rPr lang="en-US" altLang="en-US" sz="1200" smtClean="0"/>
              <a:t> </a:t>
            </a:r>
          </a:p>
          <a:p>
            <a:pPr>
              <a:lnSpc>
                <a:spcPct val="80000"/>
              </a:lnSpc>
              <a:buFontTx/>
              <a:buNone/>
            </a:pPr>
            <a:r>
              <a:rPr lang="en-US" altLang="en-US" sz="1200" b="1" u="sng" smtClean="0"/>
              <a:t>Course Objectives</a:t>
            </a:r>
          </a:p>
          <a:p>
            <a:pPr>
              <a:lnSpc>
                <a:spcPct val="80000"/>
              </a:lnSpc>
              <a:buFontTx/>
              <a:buNone/>
            </a:pPr>
            <a:r>
              <a:rPr lang="en-US" altLang="en-US" sz="1200" smtClean="0"/>
              <a:t>After completing this module, you will be able to:</a:t>
            </a:r>
          </a:p>
          <a:p>
            <a:pPr>
              <a:lnSpc>
                <a:spcPct val="80000"/>
              </a:lnSpc>
              <a:buFontTx/>
              <a:buNone/>
            </a:pPr>
            <a:r>
              <a:rPr lang="en-US" altLang="en-US" sz="1200" smtClean="0"/>
              <a:t>	1.  ___________________________________________________________________</a:t>
            </a:r>
          </a:p>
          <a:p>
            <a:pPr>
              <a:lnSpc>
                <a:spcPct val="80000"/>
              </a:lnSpc>
              <a:buFontTx/>
              <a:buNone/>
            </a:pPr>
            <a:r>
              <a:rPr lang="en-US" altLang="en-US" sz="1200" smtClean="0"/>
              <a:t>	2.  ___________________________________________________________________</a:t>
            </a:r>
          </a:p>
          <a:p>
            <a:pPr>
              <a:lnSpc>
                <a:spcPct val="80000"/>
              </a:lnSpc>
              <a:buFontTx/>
              <a:buNone/>
            </a:pPr>
            <a:r>
              <a:rPr lang="en-US" altLang="en-US" sz="1200" smtClean="0"/>
              <a:t>	3.  ___________________________________________________________________</a:t>
            </a:r>
          </a:p>
          <a:p>
            <a:pPr>
              <a:lnSpc>
                <a:spcPct val="80000"/>
              </a:lnSpc>
              <a:buFontTx/>
              <a:buNone/>
            </a:pPr>
            <a:r>
              <a:rPr lang="en-US" altLang="en-US" sz="1200" smtClean="0"/>
              <a:t>	4.  ___________________________________________________________________</a:t>
            </a:r>
          </a:p>
          <a:p>
            <a:pPr>
              <a:lnSpc>
                <a:spcPct val="50000"/>
              </a:lnSpc>
              <a:buFontTx/>
              <a:buNone/>
            </a:pPr>
            <a:endParaRPr lang="en-US" altLang="en-US" sz="1200" smtClean="0"/>
          </a:p>
          <a:p>
            <a:pPr>
              <a:lnSpc>
                <a:spcPct val="80000"/>
              </a:lnSpc>
              <a:buFontTx/>
              <a:buNone/>
            </a:pPr>
            <a:r>
              <a:rPr lang="en-US" altLang="en-US" sz="1200" b="1" u="sng" smtClean="0"/>
              <a:t>Trainee Preparation</a:t>
            </a:r>
          </a:p>
          <a:p>
            <a:pPr>
              <a:lnSpc>
                <a:spcPct val="80000"/>
              </a:lnSpc>
              <a:buFontTx/>
              <a:buNone/>
            </a:pPr>
            <a:r>
              <a:rPr lang="en-US" altLang="en-US" sz="1200" smtClean="0"/>
              <a:t>__________________________________________________________________________</a:t>
            </a:r>
          </a:p>
          <a:p>
            <a:pPr>
              <a:lnSpc>
                <a:spcPct val="80000"/>
              </a:lnSpc>
              <a:buFontTx/>
              <a:buNone/>
            </a:pPr>
            <a:r>
              <a:rPr lang="en-US" altLang="en-US" sz="1200" smtClean="0"/>
              <a:t>__________________________________________________________________________</a:t>
            </a:r>
          </a:p>
          <a:p>
            <a:pPr>
              <a:lnSpc>
                <a:spcPct val="80000"/>
              </a:lnSpc>
              <a:buFontTx/>
              <a:buNone/>
            </a:pPr>
            <a:endParaRPr lang="en-US" altLang="en-US" sz="1200" smtClean="0"/>
          </a:p>
          <a:p>
            <a:pPr>
              <a:lnSpc>
                <a:spcPct val="80000"/>
              </a:lnSpc>
              <a:buFontTx/>
              <a:buNone/>
            </a:pPr>
            <a:r>
              <a:rPr lang="en-US" altLang="en-US" sz="1200" b="1" u="sng" smtClean="0"/>
              <a:t>Training Modules</a:t>
            </a:r>
          </a:p>
          <a:p>
            <a:pPr>
              <a:lnSpc>
                <a:spcPct val="80000"/>
              </a:lnSpc>
              <a:buFontTx/>
              <a:buNone/>
            </a:pPr>
            <a:r>
              <a:rPr lang="en-US" altLang="en-US" sz="1200" b="1" smtClean="0"/>
              <a:t>__________________________________________________________________________</a:t>
            </a:r>
          </a:p>
          <a:p>
            <a:pPr>
              <a:lnSpc>
                <a:spcPct val="80000"/>
              </a:lnSpc>
              <a:buFontTx/>
              <a:buNone/>
            </a:pPr>
            <a:r>
              <a:rPr lang="en-US" altLang="en-US" sz="1200" smtClean="0"/>
              <a:t>__________________________________________________________________________</a:t>
            </a:r>
          </a:p>
          <a:p>
            <a:pPr>
              <a:lnSpc>
                <a:spcPct val="80000"/>
              </a:lnSpc>
              <a:buFontTx/>
              <a:buNone/>
            </a:pPr>
            <a:r>
              <a:rPr lang="en-US" altLang="en-US" sz="1200" smtClean="0"/>
              <a:t>__________________________________________________________________________</a:t>
            </a:r>
          </a:p>
          <a:p>
            <a:pPr>
              <a:lnSpc>
                <a:spcPct val="80000"/>
              </a:lnSpc>
              <a:buFontTx/>
              <a:buNone/>
            </a:pPr>
            <a:r>
              <a:rPr lang="en-US" altLang="en-US" sz="1200" smtClean="0"/>
              <a:t>__________________________________________________________________________</a:t>
            </a:r>
          </a:p>
          <a:p>
            <a:pPr>
              <a:lnSpc>
                <a:spcPct val="80000"/>
              </a:lnSpc>
              <a:buFontTx/>
              <a:buNone/>
            </a:pPr>
            <a:endParaRPr lang="en-US" altLang="en-US" sz="1200" b="1" smtClean="0"/>
          </a:p>
          <a:p>
            <a:pPr>
              <a:lnSpc>
                <a:spcPct val="50000"/>
              </a:lnSpc>
              <a:buFontTx/>
              <a:buNone/>
            </a:pPr>
            <a:r>
              <a:rPr lang="en-US" altLang="en-US" sz="1200" b="1" u="sng" smtClean="0"/>
              <a:t>Background/Importance</a:t>
            </a:r>
          </a:p>
          <a:p>
            <a:pPr>
              <a:lnSpc>
                <a:spcPct val="80000"/>
              </a:lnSpc>
              <a:buFontTx/>
              <a:buNone/>
            </a:pPr>
            <a:r>
              <a:rPr lang="en-US" altLang="en-US" sz="1200" smtClean="0"/>
              <a:t>__________________________________________________________________________</a:t>
            </a:r>
          </a:p>
          <a:p>
            <a:pPr>
              <a:lnSpc>
                <a:spcPct val="80000"/>
              </a:lnSpc>
              <a:buFontTx/>
              <a:buNone/>
            </a:pPr>
            <a:r>
              <a:rPr lang="en-US" altLang="en-US" sz="1200" smtClean="0"/>
              <a:t>__________________________________________________________________________</a:t>
            </a:r>
          </a:p>
          <a:p>
            <a:pPr>
              <a:lnSpc>
                <a:spcPct val="80000"/>
              </a:lnSpc>
              <a:buFontTx/>
              <a:buNone/>
            </a:pPr>
            <a:r>
              <a:rPr lang="en-US" altLang="en-US" sz="1200" smtClean="0"/>
              <a:t>__________________________________________________________________________</a:t>
            </a:r>
          </a:p>
          <a:p>
            <a:pPr>
              <a:lnSpc>
                <a:spcPct val="80000"/>
              </a:lnSpc>
              <a:buFontTx/>
              <a:buNone/>
            </a:pPr>
            <a:r>
              <a:rPr lang="en-US" altLang="en-US" sz="1200" smtClean="0"/>
              <a:t>__________________________________________________________________________</a:t>
            </a:r>
          </a:p>
          <a:p>
            <a:pPr>
              <a:lnSpc>
                <a:spcPct val="80000"/>
              </a:lnSpc>
              <a:buFontTx/>
              <a:buNone/>
            </a:pPr>
            <a:endParaRPr lang="en-US" altLang="en-US" sz="1200" smtClean="0"/>
          </a:p>
          <a:p>
            <a:pPr>
              <a:lnSpc>
                <a:spcPct val="50000"/>
              </a:lnSpc>
              <a:buFontTx/>
              <a:buNone/>
            </a:pPr>
            <a:r>
              <a:rPr lang="en-US" altLang="en-US" sz="1200" b="1" u="sng" smtClean="0"/>
              <a:t>Training Relevance</a:t>
            </a:r>
          </a:p>
          <a:p>
            <a:pPr>
              <a:lnSpc>
                <a:spcPct val="80000"/>
              </a:lnSpc>
              <a:buFontTx/>
              <a:buNone/>
            </a:pPr>
            <a:r>
              <a:rPr lang="en-US" altLang="en-US" sz="1200" smtClean="0"/>
              <a:t>__________________________________________________________________________</a:t>
            </a:r>
          </a:p>
          <a:p>
            <a:pPr>
              <a:lnSpc>
                <a:spcPct val="80000"/>
              </a:lnSpc>
              <a:buFontTx/>
              <a:buNone/>
            </a:pPr>
            <a:r>
              <a:rPr lang="en-US" altLang="en-US" sz="1200" smtClean="0"/>
              <a:t>__________________________________________________________________________</a:t>
            </a:r>
          </a:p>
          <a:p>
            <a:pPr>
              <a:lnSpc>
                <a:spcPct val="80000"/>
              </a:lnSpc>
              <a:buFontTx/>
              <a:buNone/>
            </a:pPr>
            <a:r>
              <a:rPr lang="en-US" altLang="en-US" sz="1200" smtClean="0"/>
              <a:t>__________________________________________________________________________</a:t>
            </a:r>
          </a:p>
          <a:p>
            <a:pPr>
              <a:lnSpc>
                <a:spcPct val="80000"/>
              </a:lnSpc>
              <a:buFontTx/>
              <a:buNone/>
            </a:pPr>
            <a:r>
              <a:rPr lang="en-US" altLang="en-US" sz="1200" smtClean="0"/>
              <a:t>__________________________________________________________________________</a:t>
            </a:r>
          </a:p>
          <a:p>
            <a:pPr>
              <a:lnSpc>
                <a:spcPct val="80000"/>
              </a:lnSpc>
              <a:buFontTx/>
              <a:buNone/>
            </a:pPr>
            <a:endParaRPr lang="en-US" altLang="en-US" sz="1200" smtClean="0"/>
          </a:p>
          <a:p>
            <a:pPr>
              <a:lnSpc>
                <a:spcPct val="50000"/>
              </a:lnSpc>
              <a:buFontTx/>
              <a:buNone/>
            </a:pPr>
            <a:endParaRPr lang="en-US" altLang="en-US" sz="800" smtClean="0"/>
          </a:p>
          <a:p>
            <a:pPr>
              <a:lnSpc>
                <a:spcPct val="80000"/>
              </a:lnSpc>
              <a:buFontTx/>
              <a:buNone/>
            </a:pPr>
            <a:endParaRPr lang="en-US" altLang="en-US" sz="800" smtClean="0"/>
          </a:p>
          <a:p>
            <a:pPr>
              <a:lnSpc>
                <a:spcPct val="80000"/>
              </a:lnSpc>
              <a:buFontTx/>
              <a:buNone/>
            </a:pPr>
            <a:endParaRPr lang="en-US" altLang="en-US" sz="800" smtClean="0"/>
          </a:p>
          <a:p>
            <a:pPr>
              <a:lnSpc>
                <a:spcPct val="80000"/>
              </a:lnSpc>
              <a:buFontTx/>
              <a:buNone/>
            </a:pPr>
            <a:endParaRPr lang="en-US" altLang="en-US" sz="800" smtClean="0"/>
          </a:p>
          <a:p>
            <a:pPr>
              <a:lnSpc>
                <a:spcPct val="80000"/>
              </a:lnSpc>
              <a:buFontTx/>
              <a:buNone/>
            </a:pPr>
            <a:endParaRPr lang="en-US" altLang="en-US" sz="800" smtClean="0"/>
          </a:p>
          <a:p>
            <a:pPr>
              <a:lnSpc>
                <a:spcPct val="80000"/>
              </a:lnSpc>
              <a:buFontTx/>
              <a:buNone/>
            </a:pPr>
            <a:endParaRPr lang="en-US" altLang="en-US" sz="800" smtClean="0"/>
          </a:p>
          <a:p>
            <a:pPr>
              <a:lnSpc>
                <a:spcPct val="80000"/>
              </a:lnSpc>
              <a:buFontTx/>
              <a:buNone/>
            </a:pPr>
            <a:r>
              <a:rPr lang="en-US" altLang="en-US" sz="800" smtClean="0"/>
              <a:t>	</a:t>
            </a:r>
            <a:endParaRPr lang="en-US" altLang="en-US" sz="1000" smtClean="0"/>
          </a:p>
          <a:p>
            <a:pPr>
              <a:lnSpc>
                <a:spcPct val="80000"/>
              </a:lnSpc>
              <a:buFontTx/>
              <a:buNone/>
            </a:pPr>
            <a:endParaRPr lang="en-US" altLang="en-US" sz="1000" smtClean="0"/>
          </a:p>
          <a:p>
            <a:pPr>
              <a:lnSpc>
                <a:spcPct val="80000"/>
              </a:lnSpc>
              <a:buFontTx/>
              <a:buNone/>
            </a:pPr>
            <a:endParaRPr lang="en-US" altLang="en-US" sz="10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BC0A240-AFA0-471B-ADB7-2BDA50236C04}" type="slidenum">
              <a:rPr lang="en-US" altLang="en-US" sz="1400"/>
              <a:pPr>
                <a:spcBef>
                  <a:spcPct val="0"/>
                </a:spcBef>
                <a:buFontTx/>
                <a:buNone/>
              </a:pPr>
              <a:t>49</a:t>
            </a:fld>
            <a:endParaRPr lang="en-US" altLang="en-US" sz="1400"/>
          </a:p>
        </p:txBody>
      </p:sp>
      <p:sp>
        <p:nvSpPr>
          <p:cNvPr id="95235" name="Rectangle 2"/>
          <p:cNvSpPr>
            <a:spLocks noGrp="1" noChangeArrowheads="1"/>
          </p:cNvSpPr>
          <p:nvPr>
            <p:ph type="title"/>
          </p:nvPr>
        </p:nvSpPr>
        <p:spPr>
          <a:xfrm>
            <a:off x="533400" y="381000"/>
            <a:ext cx="5829300" cy="1524000"/>
          </a:xfrm>
        </p:spPr>
        <p:txBody>
          <a:bodyPr/>
          <a:lstStyle/>
          <a:p>
            <a:r>
              <a:rPr lang="en-US" altLang="en-US" sz="3600" b="1" smtClean="0"/>
              <a:t>DIGESTIBLE CHUNKS</a:t>
            </a:r>
            <a:endParaRPr lang="en-US" altLang="en-US" smtClean="0"/>
          </a:p>
        </p:txBody>
      </p:sp>
      <p:sp>
        <p:nvSpPr>
          <p:cNvPr id="95236" name="Rectangle 3"/>
          <p:cNvSpPr>
            <a:spLocks noGrp="1" noChangeArrowheads="1"/>
          </p:cNvSpPr>
          <p:nvPr>
            <p:ph type="body" idx="1"/>
          </p:nvPr>
        </p:nvSpPr>
        <p:spPr>
          <a:xfrm>
            <a:off x="590550" y="1981200"/>
            <a:ext cx="5829300" cy="5486400"/>
          </a:xfrm>
        </p:spPr>
        <p:txBody>
          <a:bodyPr/>
          <a:lstStyle/>
          <a:p>
            <a:r>
              <a:rPr lang="en-US" altLang="en-US" sz="2800" smtClean="0"/>
              <a:t>Adults Build On What They Know</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pic>
        <p:nvPicPr>
          <p:cNvPr id="95237" name="Picture 6" title="photo - 10 amendmen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2971800"/>
            <a:ext cx="5029200"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600" b="1" smtClean="0">
                <a:solidFill>
                  <a:schemeClr val="tx1"/>
                </a:solidFill>
              </a:rPr>
              <a:t>TRAINING TOPICS</a:t>
            </a:r>
          </a:p>
        </p:txBody>
      </p:sp>
      <p:sp>
        <p:nvSpPr>
          <p:cNvPr id="15363" name="Content Placeholder 2"/>
          <p:cNvSpPr>
            <a:spLocks noGrp="1"/>
          </p:cNvSpPr>
          <p:nvPr>
            <p:ph idx="1"/>
          </p:nvPr>
        </p:nvSpPr>
        <p:spPr>
          <a:xfrm>
            <a:off x="533400" y="2057400"/>
            <a:ext cx="5829300" cy="6324600"/>
          </a:xfrm>
        </p:spPr>
        <p:txBody>
          <a:bodyPr/>
          <a:lstStyle/>
          <a:p>
            <a:pPr>
              <a:lnSpc>
                <a:spcPct val="150000"/>
              </a:lnSpc>
            </a:pPr>
            <a:r>
              <a:rPr lang="en-US" altLang="en-US" smtClean="0"/>
              <a:t>Learning Principles</a:t>
            </a:r>
          </a:p>
          <a:p>
            <a:pPr>
              <a:lnSpc>
                <a:spcPct val="150000"/>
              </a:lnSpc>
            </a:pPr>
            <a:r>
              <a:rPr lang="en-US" altLang="en-US" smtClean="0"/>
              <a:t>Training Development</a:t>
            </a:r>
          </a:p>
          <a:p>
            <a:pPr>
              <a:lnSpc>
                <a:spcPct val="150000"/>
              </a:lnSpc>
            </a:pPr>
            <a:r>
              <a:rPr lang="en-US" altLang="en-US" smtClean="0"/>
              <a:t>Training in a Classroom</a:t>
            </a:r>
          </a:p>
        </p:txBody>
      </p:sp>
      <p:sp>
        <p:nvSpPr>
          <p:cNvPr id="1536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6DB0369-F49D-4725-953C-A6938BD0D531}" type="slidenum">
              <a:rPr lang="en-US" altLang="en-US" sz="1400"/>
              <a:pPr>
                <a:spcBef>
                  <a:spcPct val="0"/>
                </a:spcBef>
                <a:buFontTx/>
                <a:buNone/>
              </a:pPr>
              <a:t>5</a:t>
            </a:fld>
            <a:endParaRPr lang="en-US" altLang="en-US" sz="1400"/>
          </a:p>
        </p:txBody>
      </p:sp>
      <p:pic>
        <p:nvPicPr>
          <p:cNvPr id="15365" name="Picture 10" title="Photo - a woman giving a presentation to the people at the tab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089525"/>
            <a:ext cx="2971800" cy="1981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13" title="Photo - tow men giving a handshak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3200" y="5865813"/>
            <a:ext cx="3124200" cy="21177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1543600-6394-4484-AA4B-3E889CF10209}" type="slidenum">
              <a:rPr lang="en-US" altLang="en-US" sz="1400"/>
              <a:pPr>
                <a:spcBef>
                  <a:spcPct val="0"/>
                </a:spcBef>
                <a:buFontTx/>
                <a:buNone/>
              </a:pPr>
              <a:t>50</a:t>
            </a:fld>
            <a:endParaRPr lang="en-US" altLang="en-US" sz="1400"/>
          </a:p>
        </p:txBody>
      </p:sp>
      <p:sp>
        <p:nvSpPr>
          <p:cNvPr id="97283" name="Rectangle 2"/>
          <p:cNvSpPr>
            <a:spLocks noGrp="1" noChangeArrowheads="1"/>
          </p:cNvSpPr>
          <p:nvPr>
            <p:ph type="title"/>
          </p:nvPr>
        </p:nvSpPr>
        <p:spPr/>
        <p:txBody>
          <a:bodyPr/>
          <a:lstStyle/>
          <a:p>
            <a:r>
              <a:rPr lang="en-US" altLang="en-US" sz="3600" b="1" dirty="0" smtClean="0"/>
              <a:t>DIGESTIBLE CHUNKS </a:t>
            </a:r>
          </a:p>
        </p:txBody>
      </p:sp>
      <p:sp>
        <p:nvSpPr>
          <p:cNvPr id="37892" name="Rectangle 3"/>
          <p:cNvSpPr>
            <a:spLocks noGrp="1" noChangeArrowheads="1"/>
          </p:cNvSpPr>
          <p:nvPr>
            <p:ph type="body" idx="1"/>
          </p:nvPr>
        </p:nvSpPr>
        <p:spPr>
          <a:xfrm>
            <a:off x="514350" y="1905000"/>
            <a:ext cx="5829300" cy="6477000"/>
          </a:xfrm>
        </p:spPr>
        <p:txBody>
          <a:bodyPr/>
          <a:lstStyle/>
          <a:p>
            <a:pPr>
              <a:lnSpc>
                <a:spcPct val="90000"/>
              </a:lnSpc>
              <a:defRPr/>
            </a:pPr>
            <a:r>
              <a:rPr lang="en-US" sz="2400" dirty="0" smtClean="0"/>
              <a:t>A manageable chunk of information is one that the learner can easily process and comprehend.</a:t>
            </a:r>
          </a:p>
          <a:p>
            <a:pPr>
              <a:lnSpc>
                <a:spcPct val="90000"/>
              </a:lnSpc>
              <a:defRPr/>
            </a:pPr>
            <a:endParaRPr lang="en-US" sz="2400" dirty="0" smtClean="0"/>
          </a:p>
          <a:p>
            <a:pPr>
              <a:lnSpc>
                <a:spcPct val="90000"/>
              </a:lnSpc>
              <a:defRPr/>
            </a:pPr>
            <a:r>
              <a:rPr lang="en-US" sz="2400" dirty="0" smtClean="0"/>
              <a:t>Research suggests that people can best process and remember no more than 5-9 pieces of </a:t>
            </a:r>
          </a:p>
          <a:p>
            <a:pPr marL="0" indent="0">
              <a:lnSpc>
                <a:spcPct val="90000"/>
              </a:lnSpc>
              <a:buFontTx/>
              <a:buNone/>
              <a:defRPr/>
            </a:pPr>
            <a:r>
              <a:rPr lang="en-US" sz="2400" dirty="0" smtClean="0"/>
              <a:t>    information at </a:t>
            </a:r>
            <a:endParaRPr lang="en-US" sz="2400" dirty="0"/>
          </a:p>
          <a:p>
            <a:pPr marL="0" indent="0">
              <a:lnSpc>
                <a:spcPct val="90000"/>
              </a:lnSpc>
              <a:buFontTx/>
              <a:buNone/>
              <a:defRPr/>
            </a:pPr>
            <a:r>
              <a:rPr lang="en-US" sz="2400" dirty="0" smtClean="0"/>
              <a:t>    one time.</a:t>
            </a:r>
          </a:p>
          <a:p>
            <a:pPr>
              <a:lnSpc>
                <a:spcPct val="90000"/>
              </a:lnSpc>
              <a:defRPr/>
            </a:pPr>
            <a:endParaRPr lang="en-US" sz="2400" dirty="0" smtClean="0"/>
          </a:p>
          <a:p>
            <a:pPr>
              <a:lnSpc>
                <a:spcPct val="90000"/>
              </a:lnSpc>
              <a:defRPr/>
            </a:pPr>
            <a:r>
              <a:rPr lang="en-US" sz="2400" dirty="0" smtClean="0"/>
              <a:t>The human </a:t>
            </a:r>
          </a:p>
          <a:p>
            <a:pPr marL="0" indent="0">
              <a:lnSpc>
                <a:spcPct val="90000"/>
              </a:lnSpc>
              <a:buFontTx/>
              <a:buNone/>
              <a:defRPr/>
            </a:pPr>
            <a:r>
              <a:rPr lang="en-US" sz="2400" dirty="0"/>
              <a:t> </a:t>
            </a:r>
            <a:r>
              <a:rPr lang="en-US" sz="2400" dirty="0" smtClean="0"/>
              <a:t>    mind will</a:t>
            </a:r>
          </a:p>
          <a:p>
            <a:pPr marL="0" indent="0">
              <a:lnSpc>
                <a:spcPct val="90000"/>
              </a:lnSpc>
              <a:buFontTx/>
              <a:buNone/>
              <a:defRPr/>
            </a:pPr>
            <a:r>
              <a:rPr lang="en-US" sz="2400" dirty="0" smtClean="0"/>
              <a:t>     automatically</a:t>
            </a:r>
          </a:p>
          <a:p>
            <a:pPr marL="0" indent="0">
              <a:lnSpc>
                <a:spcPct val="90000"/>
              </a:lnSpc>
              <a:buFontTx/>
              <a:buNone/>
              <a:defRPr/>
            </a:pPr>
            <a:r>
              <a:rPr lang="en-US" sz="2400" dirty="0"/>
              <a:t> </a:t>
            </a:r>
            <a:r>
              <a:rPr lang="en-US" sz="2400" dirty="0" smtClean="0"/>
              <a:t>    group items to </a:t>
            </a:r>
          </a:p>
          <a:p>
            <a:pPr marL="0" indent="0">
              <a:lnSpc>
                <a:spcPct val="90000"/>
              </a:lnSpc>
              <a:buFontTx/>
              <a:buNone/>
              <a:defRPr/>
            </a:pPr>
            <a:r>
              <a:rPr lang="en-US" sz="2400" dirty="0"/>
              <a:t> </a:t>
            </a:r>
            <a:r>
              <a:rPr lang="en-US" sz="2400" dirty="0" smtClean="0"/>
              <a:t>    facilitate </a:t>
            </a:r>
          </a:p>
          <a:p>
            <a:pPr marL="0" indent="0">
              <a:lnSpc>
                <a:spcPct val="90000"/>
              </a:lnSpc>
              <a:buFontTx/>
              <a:buNone/>
              <a:defRPr/>
            </a:pPr>
            <a:r>
              <a:rPr lang="en-US" sz="2400" dirty="0"/>
              <a:t> </a:t>
            </a:r>
            <a:r>
              <a:rPr lang="en-US" sz="2400" dirty="0" smtClean="0"/>
              <a:t>    memory.</a:t>
            </a:r>
          </a:p>
        </p:txBody>
      </p:sp>
      <p:pic>
        <p:nvPicPr>
          <p:cNvPr id="97285" name="Picture 9" title="Photo - an illustration of differernt chunks of information in a human bra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4724400"/>
            <a:ext cx="3270250"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z="3600" b="1" smtClean="0"/>
              <a:t>CHUNKING AND SEQUENCING</a:t>
            </a:r>
          </a:p>
        </p:txBody>
      </p:sp>
      <p:sp>
        <p:nvSpPr>
          <p:cNvPr id="99331" name="Content Placeholder 2"/>
          <p:cNvSpPr>
            <a:spLocks noGrp="1"/>
          </p:cNvSpPr>
          <p:nvPr>
            <p:ph idx="1"/>
          </p:nvPr>
        </p:nvSpPr>
        <p:spPr>
          <a:xfrm>
            <a:off x="609600" y="2209800"/>
            <a:ext cx="5829300" cy="6248400"/>
          </a:xfrm>
        </p:spPr>
        <p:txBody>
          <a:bodyPr/>
          <a:lstStyle/>
          <a:p>
            <a:r>
              <a:rPr lang="en-US" altLang="en-US" sz="2000" smtClean="0"/>
              <a:t>Information for each training objective should be put in digestible chunks and </a:t>
            </a:r>
            <a:r>
              <a:rPr lang="en-US" altLang="en-US" sz="2000" b="1" i="1" smtClean="0"/>
              <a:t>sequenced!</a:t>
            </a:r>
          </a:p>
        </p:txBody>
      </p:sp>
      <p:sp>
        <p:nvSpPr>
          <p:cNvPr id="9933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065B5BD-D214-4801-BFD0-F2E1121DDC4C}" type="slidenum">
              <a:rPr lang="en-US" altLang="en-US" sz="1400"/>
              <a:pPr>
                <a:spcBef>
                  <a:spcPct val="0"/>
                </a:spcBef>
                <a:buFontTx/>
                <a:buNone/>
              </a:pPr>
              <a:t>51</a:t>
            </a:fld>
            <a:endParaRPr lang="en-US" altLang="en-US" sz="1400"/>
          </a:p>
        </p:txBody>
      </p:sp>
      <p:pic>
        <p:nvPicPr>
          <p:cNvPr id="99333" name="Picture 2" descr="http://3.bp.blogspot.com/_R6wHtBqKaMA/TIvc_Ysk7dI/AAAAAAAABW4/XqI97AOtiN0/s1600/countingpicturestranspotation.jpg" title="Diamgram - counting pictures - transpor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3352800"/>
            <a:ext cx="5029200" cy="472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762133F-2960-41D6-BBCA-98E46C7E9761}" type="slidenum">
              <a:rPr lang="en-US" altLang="en-US" sz="1400"/>
              <a:pPr>
                <a:spcBef>
                  <a:spcPct val="0"/>
                </a:spcBef>
                <a:buFontTx/>
                <a:buNone/>
              </a:pPr>
              <a:t>52</a:t>
            </a:fld>
            <a:endParaRPr lang="en-US" altLang="en-US" sz="1400"/>
          </a:p>
        </p:txBody>
      </p:sp>
      <p:sp>
        <p:nvSpPr>
          <p:cNvPr id="101379" name="Rectangle 2"/>
          <p:cNvSpPr>
            <a:spLocks noGrp="1" noChangeArrowheads="1"/>
          </p:cNvSpPr>
          <p:nvPr>
            <p:ph type="title"/>
          </p:nvPr>
        </p:nvSpPr>
        <p:spPr>
          <a:xfrm>
            <a:off x="381000" y="533400"/>
            <a:ext cx="5829300" cy="1371600"/>
          </a:xfrm>
        </p:spPr>
        <p:txBody>
          <a:bodyPr lIns="92075" tIns="46038" rIns="92075" bIns="46038"/>
          <a:lstStyle/>
          <a:p>
            <a:r>
              <a:rPr lang="en-US" altLang="en-US" b="1" dirty="0" smtClean="0">
                <a:solidFill>
                  <a:schemeClr val="accent2"/>
                </a:solidFill>
              </a:rPr>
              <a:t>     </a:t>
            </a:r>
            <a:r>
              <a:rPr lang="en-US" altLang="en-US" sz="3600" b="1" dirty="0" smtClean="0">
                <a:solidFill>
                  <a:schemeClr val="accent2"/>
                </a:solidFill>
              </a:rPr>
              <a:t>NUMBERS!  </a:t>
            </a:r>
            <a:endParaRPr lang="en-US" altLang="en-US" b="1" dirty="0" smtClean="0">
              <a:solidFill>
                <a:schemeClr val="accent2"/>
              </a:solidFill>
            </a:endParaRPr>
          </a:p>
        </p:txBody>
      </p:sp>
      <p:sp>
        <p:nvSpPr>
          <p:cNvPr id="101380" name="Rectangle 3"/>
          <p:cNvSpPr>
            <a:spLocks noGrp="1" noChangeArrowheads="1"/>
          </p:cNvSpPr>
          <p:nvPr>
            <p:ph type="body" idx="1"/>
          </p:nvPr>
        </p:nvSpPr>
        <p:spPr>
          <a:xfrm rot="19560000">
            <a:off x="711200" y="2466975"/>
            <a:ext cx="488950" cy="457200"/>
          </a:xfrm>
        </p:spPr>
        <p:txBody>
          <a:bodyPr wrap="none" lIns="92075" tIns="46038" rIns="92075" bIns="46038">
            <a:spAutoFit/>
          </a:bodyPr>
          <a:lstStyle/>
          <a:p>
            <a:pPr marL="0" indent="0">
              <a:spcBef>
                <a:spcPct val="0"/>
              </a:spcBef>
              <a:buFontTx/>
              <a:buNone/>
            </a:pPr>
            <a:r>
              <a:rPr lang="en-US" altLang="en-US" sz="2400" b="1" smtClean="0">
                <a:solidFill>
                  <a:schemeClr val="accent2"/>
                </a:solidFill>
              </a:rPr>
              <a:t>25</a:t>
            </a:r>
          </a:p>
        </p:txBody>
      </p:sp>
      <p:sp>
        <p:nvSpPr>
          <p:cNvPr id="101381" name="Line 4" title="Vertical line dividing the page into 4 squares"/>
          <p:cNvSpPr>
            <a:spLocks noChangeShapeType="1"/>
          </p:cNvSpPr>
          <p:nvPr/>
        </p:nvSpPr>
        <p:spPr bwMode="auto">
          <a:xfrm>
            <a:off x="3505200" y="2743200"/>
            <a:ext cx="0" cy="5410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82" name="Line 5" title="Horizontal line dividing the page into 4 squares"/>
          <p:cNvSpPr>
            <a:spLocks noChangeShapeType="1"/>
          </p:cNvSpPr>
          <p:nvPr/>
        </p:nvSpPr>
        <p:spPr bwMode="auto">
          <a:xfrm>
            <a:off x="685800" y="5029200"/>
            <a:ext cx="5943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83" name="Rectangle 6"/>
          <p:cNvSpPr>
            <a:spLocks noChangeArrowheads="1"/>
          </p:cNvSpPr>
          <p:nvPr/>
        </p:nvSpPr>
        <p:spPr bwMode="auto">
          <a:xfrm>
            <a:off x="2590800" y="2422525"/>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a:t>
            </a:r>
          </a:p>
        </p:txBody>
      </p:sp>
      <p:sp>
        <p:nvSpPr>
          <p:cNvPr id="101384" name="Rectangle 7"/>
          <p:cNvSpPr>
            <a:spLocks noChangeArrowheads="1"/>
          </p:cNvSpPr>
          <p:nvPr/>
        </p:nvSpPr>
        <p:spPr bwMode="auto">
          <a:xfrm>
            <a:off x="4098925" y="28797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a:t>
            </a:r>
          </a:p>
        </p:txBody>
      </p:sp>
      <p:sp>
        <p:nvSpPr>
          <p:cNvPr id="101385" name="Rectangle 8"/>
          <p:cNvSpPr>
            <a:spLocks noChangeArrowheads="1"/>
          </p:cNvSpPr>
          <p:nvPr/>
        </p:nvSpPr>
        <p:spPr bwMode="auto">
          <a:xfrm>
            <a:off x="746125" y="3565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3</a:t>
            </a:r>
          </a:p>
        </p:txBody>
      </p:sp>
      <p:sp>
        <p:nvSpPr>
          <p:cNvPr id="101386" name="Rectangle 9"/>
          <p:cNvSpPr>
            <a:spLocks noChangeArrowheads="1"/>
          </p:cNvSpPr>
          <p:nvPr/>
        </p:nvSpPr>
        <p:spPr bwMode="auto">
          <a:xfrm>
            <a:off x="4556125" y="37941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a:t>
            </a:r>
          </a:p>
        </p:txBody>
      </p:sp>
      <p:sp>
        <p:nvSpPr>
          <p:cNvPr id="101387" name="Rectangle 10"/>
          <p:cNvSpPr>
            <a:spLocks noChangeArrowheads="1"/>
          </p:cNvSpPr>
          <p:nvPr/>
        </p:nvSpPr>
        <p:spPr bwMode="auto">
          <a:xfrm>
            <a:off x="1889125" y="447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5</a:t>
            </a:r>
          </a:p>
        </p:txBody>
      </p:sp>
      <p:sp>
        <p:nvSpPr>
          <p:cNvPr id="101388" name="Rectangle 11"/>
          <p:cNvSpPr>
            <a:spLocks noChangeArrowheads="1"/>
          </p:cNvSpPr>
          <p:nvPr/>
        </p:nvSpPr>
        <p:spPr bwMode="auto">
          <a:xfrm>
            <a:off x="5318125" y="2422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6</a:t>
            </a:r>
          </a:p>
        </p:txBody>
      </p:sp>
      <p:sp>
        <p:nvSpPr>
          <p:cNvPr id="101389" name="Rectangle 12"/>
          <p:cNvSpPr>
            <a:spLocks noChangeArrowheads="1"/>
          </p:cNvSpPr>
          <p:nvPr/>
        </p:nvSpPr>
        <p:spPr bwMode="auto">
          <a:xfrm>
            <a:off x="746125" y="5470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7</a:t>
            </a:r>
          </a:p>
        </p:txBody>
      </p:sp>
      <p:sp>
        <p:nvSpPr>
          <p:cNvPr id="101390" name="Rectangle 13"/>
          <p:cNvSpPr>
            <a:spLocks noChangeArrowheads="1"/>
          </p:cNvSpPr>
          <p:nvPr/>
        </p:nvSpPr>
        <p:spPr bwMode="auto">
          <a:xfrm rot="5220000">
            <a:off x="4251325" y="76803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8</a:t>
            </a:r>
          </a:p>
        </p:txBody>
      </p:sp>
      <p:sp>
        <p:nvSpPr>
          <p:cNvPr id="101391" name="Rectangle 14"/>
          <p:cNvSpPr>
            <a:spLocks noChangeArrowheads="1"/>
          </p:cNvSpPr>
          <p:nvPr/>
        </p:nvSpPr>
        <p:spPr bwMode="auto">
          <a:xfrm rot="3060000">
            <a:off x="1965325" y="5470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9</a:t>
            </a:r>
          </a:p>
        </p:txBody>
      </p:sp>
      <p:sp>
        <p:nvSpPr>
          <p:cNvPr id="101392" name="Rectangle 15"/>
          <p:cNvSpPr>
            <a:spLocks noChangeArrowheads="1"/>
          </p:cNvSpPr>
          <p:nvPr/>
        </p:nvSpPr>
        <p:spPr bwMode="auto">
          <a:xfrm>
            <a:off x="4632325" y="6842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10</a:t>
            </a:r>
          </a:p>
        </p:txBody>
      </p:sp>
      <p:sp>
        <p:nvSpPr>
          <p:cNvPr id="101393" name="Rectangle 16"/>
          <p:cNvSpPr>
            <a:spLocks noChangeArrowheads="1"/>
          </p:cNvSpPr>
          <p:nvPr/>
        </p:nvSpPr>
        <p:spPr bwMode="auto">
          <a:xfrm>
            <a:off x="2498725" y="6765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11</a:t>
            </a:r>
          </a:p>
        </p:txBody>
      </p:sp>
      <p:sp>
        <p:nvSpPr>
          <p:cNvPr id="101394" name="Rectangle 17"/>
          <p:cNvSpPr>
            <a:spLocks noChangeArrowheads="1"/>
          </p:cNvSpPr>
          <p:nvPr/>
        </p:nvSpPr>
        <p:spPr bwMode="auto">
          <a:xfrm>
            <a:off x="4022725" y="7070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12</a:t>
            </a:r>
          </a:p>
        </p:txBody>
      </p:sp>
      <p:sp>
        <p:nvSpPr>
          <p:cNvPr id="101395" name="Rectangle 18"/>
          <p:cNvSpPr>
            <a:spLocks noChangeArrowheads="1"/>
          </p:cNvSpPr>
          <p:nvPr/>
        </p:nvSpPr>
        <p:spPr bwMode="auto">
          <a:xfrm rot="10680000">
            <a:off x="1279525" y="3413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13</a:t>
            </a:r>
          </a:p>
        </p:txBody>
      </p:sp>
      <p:sp>
        <p:nvSpPr>
          <p:cNvPr id="101396" name="Rectangle 19"/>
          <p:cNvSpPr>
            <a:spLocks noChangeArrowheads="1"/>
          </p:cNvSpPr>
          <p:nvPr/>
        </p:nvSpPr>
        <p:spPr bwMode="auto">
          <a:xfrm>
            <a:off x="3565525" y="3260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14</a:t>
            </a:r>
          </a:p>
        </p:txBody>
      </p:sp>
      <p:sp>
        <p:nvSpPr>
          <p:cNvPr id="101397" name="Rectangle 20"/>
          <p:cNvSpPr>
            <a:spLocks noChangeArrowheads="1"/>
          </p:cNvSpPr>
          <p:nvPr/>
        </p:nvSpPr>
        <p:spPr bwMode="auto">
          <a:xfrm>
            <a:off x="1431925" y="4022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15</a:t>
            </a:r>
          </a:p>
        </p:txBody>
      </p:sp>
      <p:sp>
        <p:nvSpPr>
          <p:cNvPr id="101398" name="Rectangle 21"/>
          <p:cNvSpPr>
            <a:spLocks noChangeArrowheads="1"/>
          </p:cNvSpPr>
          <p:nvPr/>
        </p:nvSpPr>
        <p:spPr bwMode="auto">
          <a:xfrm rot="6900000">
            <a:off x="3794125" y="3870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16</a:t>
            </a:r>
          </a:p>
        </p:txBody>
      </p:sp>
      <p:sp>
        <p:nvSpPr>
          <p:cNvPr id="101399" name="Rectangle 22"/>
          <p:cNvSpPr>
            <a:spLocks noChangeArrowheads="1"/>
          </p:cNvSpPr>
          <p:nvPr/>
        </p:nvSpPr>
        <p:spPr bwMode="auto">
          <a:xfrm>
            <a:off x="898525" y="4403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17</a:t>
            </a:r>
          </a:p>
        </p:txBody>
      </p:sp>
      <p:sp>
        <p:nvSpPr>
          <p:cNvPr id="101400" name="Rectangle 23"/>
          <p:cNvSpPr>
            <a:spLocks noChangeArrowheads="1"/>
          </p:cNvSpPr>
          <p:nvPr/>
        </p:nvSpPr>
        <p:spPr bwMode="auto">
          <a:xfrm>
            <a:off x="5165725" y="3565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18</a:t>
            </a:r>
          </a:p>
        </p:txBody>
      </p:sp>
      <p:sp>
        <p:nvSpPr>
          <p:cNvPr id="101401" name="Rectangle 24"/>
          <p:cNvSpPr>
            <a:spLocks noChangeArrowheads="1"/>
          </p:cNvSpPr>
          <p:nvPr/>
        </p:nvSpPr>
        <p:spPr bwMode="auto">
          <a:xfrm rot="-10620000">
            <a:off x="1050925" y="6080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19</a:t>
            </a:r>
          </a:p>
        </p:txBody>
      </p:sp>
      <p:sp>
        <p:nvSpPr>
          <p:cNvPr id="101402" name="Rectangle 25"/>
          <p:cNvSpPr>
            <a:spLocks noChangeArrowheads="1"/>
          </p:cNvSpPr>
          <p:nvPr/>
        </p:nvSpPr>
        <p:spPr bwMode="auto">
          <a:xfrm>
            <a:off x="3794125" y="5622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20</a:t>
            </a:r>
          </a:p>
        </p:txBody>
      </p:sp>
      <p:sp>
        <p:nvSpPr>
          <p:cNvPr id="101403" name="Rectangle 26"/>
          <p:cNvSpPr>
            <a:spLocks noChangeArrowheads="1"/>
          </p:cNvSpPr>
          <p:nvPr/>
        </p:nvSpPr>
        <p:spPr bwMode="auto">
          <a:xfrm>
            <a:off x="2346325" y="5927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21</a:t>
            </a:r>
          </a:p>
        </p:txBody>
      </p:sp>
      <p:sp>
        <p:nvSpPr>
          <p:cNvPr id="101404" name="Rectangle 27"/>
          <p:cNvSpPr>
            <a:spLocks noChangeArrowheads="1"/>
          </p:cNvSpPr>
          <p:nvPr/>
        </p:nvSpPr>
        <p:spPr bwMode="auto">
          <a:xfrm>
            <a:off x="3717925" y="6461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22</a:t>
            </a:r>
          </a:p>
        </p:txBody>
      </p:sp>
      <p:sp>
        <p:nvSpPr>
          <p:cNvPr id="101405" name="Rectangle 28"/>
          <p:cNvSpPr>
            <a:spLocks noChangeArrowheads="1"/>
          </p:cNvSpPr>
          <p:nvPr/>
        </p:nvSpPr>
        <p:spPr bwMode="auto">
          <a:xfrm>
            <a:off x="1203325" y="6613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23</a:t>
            </a:r>
          </a:p>
        </p:txBody>
      </p:sp>
      <p:sp>
        <p:nvSpPr>
          <p:cNvPr id="101406" name="Rectangle 29"/>
          <p:cNvSpPr>
            <a:spLocks noChangeArrowheads="1"/>
          </p:cNvSpPr>
          <p:nvPr/>
        </p:nvSpPr>
        <p:spPr bwMode="auto">
          <a:xfrm rot="2760000">
            <a:off x="4327525" y="6080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24</a:t>
            </a:r>
          </a:p>
        </p:txBody>
      </p:sp>
      <p:sp>
        <p:nvSpPr>
          <p:cNvPr id="101407" name="Rectangle 30"/>
          <p:cNvSpPr>
            <a:spLocks noChangeArrowheads="1"/>
          </p:cNvSpPr>
          <p:nvPr/>
        </p:nvSpPr>
        <p:spPr bwMode="auto">
          <a:xfrm>
            <a:off x="3794125" y="2346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26</a:t>
            </a:r>
          </a:p>
        </p:txBody>
      </p:sp>
      <p:sp>
        <p:nvSpPr>
          <p:cNvPr id="101408" name="Rectangle 31"/>
          <p:cNvSpPr>
            <a:spLocks noChangeArrowheads="1"/>
          </p:cNvSpPr>
          <p:nvPr/>
        </p:nvSpPr>
        <p:spPr bwMode="auto">
          <a:xfrm>
            <a:off x="1889125" y="3641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27</a:t>
            </a:r>
          </a:p>
        </p:txBody>
      </p:sp>
      <p:sp>
        <p:nvSpPr>
          <p:cNvPr id="101409" name="Rectangle 32"/>
          <p:cNvSpPr>
            <a:spLocks noChangeArrowheads="1"/>
          </p:cNvSpPr>
          <p:nvPr/>
        </p:nvSpPr>
        <p:spPr bwMode="auto">
          <a:xfrm>
            <a:off x="4175125" y="4403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28</a:t>
            </a:r>
          </a:p>
        </p:txBody>
      </p:sp>
      <p:sp>
        <p:nvSpPr>
          <p:cNvPr id="101410" name="Rectangle 33"/>
          <p:cNvSpPr>
            <a:spLocks noChangeArrowheads="1"/>
          </p:cNvSpPr>
          <p:nvPr/>
        </p:nvSpPr>
        <p:spPr bwMode="auto">
          <a:xfrm>
            <a:off x="1736725" y="2879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29</a:t>
            </a:r>
          </a:p>
        </p:txBody>
      </p:sp>
      <p:sp>
        <p:nvSpPr>
          <p:cNvPr id="101411" name="Rectangle 34"/>
          <p:cNvSpPr>
            <a:spLocks noChangeArrowheads="1"/>
          </p:cNvSpPr>
          <p:nvPr/>
        </p:nvSpPr>
        <p:spPr bwMode="auto">
          <a:xfrm>
            <a:off x="4632325" y="2955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30</a:t>
            </a:r>
          </a:p>
        </p:txBody>
      </p:sp>
      <p:sp>
        <p:nvSpPr>
          <p:cNvPr id="101412" name="Rectangle 35"/>
          <p:cNvSpPr>
            <a:spLocks noChangeArrowheads="1"/>
          </p:cNvSpPr>
          <p:nvPr/>
        </p:nvSpPr>
        <p:spPr bwMode="auto">
          <a:xfrm>
            <a:off x="1279525" y="5165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31</a:t>
            </a:r>
          </a:p>
        </p:txBody>
      </p:sp>
      <p:sp>
        <p:nvSpPr>
          <p:cNvPr id="101413" name="Rectangle 36"/>
          <p:cNvSpPr>
            <a:spLocks noChangeArrowheads="1"/>
          </p:cNvSpPr>
          <p:nvPr/>
        </p:nvSpPr>
        <p:spPr bwMode="auto">
          <a:xfrm>
            <a:off x="4556125" y="5241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32</a:t>
            </a:r>
          </a:p>
        </p:txBody>
      </p:sp>
      <p:sp>
        <p:nvSpPr>
          <p:cNvPr id="101414" name="Rectangle 37"/>
          <p:cNvSpPr>
            <a:spLocks noChangeArrowheads="1"/>
          </p:cNvSpPr>
          <p:nvPr/>
        </p:nvSpPr>
        <p:spPr bwMode="auto">
          <a:xfrm>
            <a:off x="1965325" y="6537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33</a:t>
            </a:r>
          </a:p>
        </p:txBody>
      </p:sp>
      <p:sp>
        <p:nvSpPr>
          <p:cNvPr id="101415" name="Rectangle 38"/>
          <p:cNvSpPr>
            <a:spLocks noChangeArrowheads="1"/>
          </p:cNvSpPr>
          <p:nvPr/>
        </p:nvSpPr>
        <p:spPr bwMode="auto">
          <a:xfrm>
            <a:off x="4937125" y="5851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34</a:t>
            </a:r>
          </a:p>
        </p:txBody>
      </p:sp>
      <p:sp>
        <p:nvSpPr>
          <p:cNvPr id="101416" name="Rectangle 39"/>
          <p:cNvSpPr>
            <a:spLocks noChangeArrowheads="1"/>
          </p:cNvSpPr>
          <p:nvPr/>
        </p:nvSpPr>
        <p:spPr bwMode="auto">
          <a:xfrm>
            <a:off x="5851525" y="6080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36</a:t>
            </a:r>
          </a:p>
        </p:txBody>
      </p:sp>
      <p:sp>
        <p:nvSpPr>
          <p:cNvPr id="101417" name="Rectangle 40"/>
          <p:cNvSpPr>
            <a:spLocks noChangeArrowheads="1"/>
          </p:cNvSpPr>
          <p:nvPr/>
        </p:nvSpPr>
        <p:spPr bwMode="auto">
          <a:xfrm rot="-7260000">
            <a:off x="2574925" y="3870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37</a:t>
            </a:r>
          </a:p>
        </p:txBody>
      </p:sp>
      <p:sp>
        <p:nvSpPr>
          <p:cNvPr id="101418" name="Rectangle 41"/>
          <p:cNvSpPr>
            <a:spLocks noChangeArrowheads="1"/>
          </p:cNvSpPr>
          <p:nvPr/>
        </p:nvSpPr>
        <p:spPr bwMode="auto">
          <a:xfrm rot="-4260000">
            <a:off x="5775325" y="3032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38</a:t>
            </a:r>
          </a:p>
        </p:txBody>
      </p:sp>
      <p:sp>
        <p:nvSpPr>
          <p:cNvPr id="101419" name="Rectangle 42"/>
          <p:cNvSpPr>
            <a:spLocks noChangeArrowheads="1"/>
          </p:cNvSpPr>
          <p:nvPr/>
        </p:nvSpPr>
        <p:spPr bwMode="auto">
          <a:xfrm>
            <a:off x="2498725" y="4403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39</a:t>
            </a:r>
          </a:p>
        </p:txBody>
      </p:sp>
      <p:sp>
        <p:nvSpPr>
          <p:cNvPr id="101420" name="Rectangle 43"/>
          <p:cNvSpPr>
            <a:spLocks noChangeArrowheads="1"/>
          </p:cNvSpPr>
          <p:nvPr/>
        </p:nvSpPr>
        <p:spPr bwMode="auto">
          <a:xfrm>
            <a:off x="5013325" y="4479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40</a:t>
            </a:r>
          </a:p>
        </p:txBody>
      </p:sp>
      <p:sp>
        <p:nvSpPr>
          <p:cNvPr id="101421" name="Rectangle 44"/>
          <p:cNvSpPr>
            <a:spLocks noChangeArrowheads="1"/>
          </p:cNvSpPr>
          <p:nvPr/>
        </p:nvSpPr>
        <p:spPr bwMode="auto">
          <a:xfrm>
            <a:off x="2651125" y="3108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41</a:t>
            </a:r>
          </a:p>
        </p:txBody>
      </p:sp>
      <p:sp>
        <p:nvSpPr>
          <p:cNvPr id="101422" name="Rectangle 45"/>
          <p:cNvSpPr>
            <a:spLocks noChangeArrowheads="1"/>
          </p:cNvSpPr>
          <p:nvPr/>
        </p:nvSpPr>
        <p:spPr bwMode="auto">
          <a:xfrm rot="10800000">
            <a:off x="5851525" y="4479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42</a:t>
            </a:r>
          </a:p>
        </p:txBody>
      </p:sp>
      <p:sp>
        <p:nvSpPr>
          <p:cNvPr id="101423" name="Rectangle 46"/>
          <p:cNvSpPr>
            <a:spLocks noChangeArrowheads="1"/>
          </p:cNvSpPr>
          <p:nvPr/>
        </p:nvSpPr>
        <p:spPr bwMode="auto">
          <a:xfrm>
            <a:off x="2498725" y="5241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43</a:t>
            </a:r>
          </a:p>
        </p:txBody>
      </p:sp>
      <p:sp>
        <p:nvSpPr>
          <p:cNvPr id="101424" name="Rectangle 47"/>
          <p:cNvSpPr>
            <a:spLocks noChangeArrowheads="1"/>
          </p:cNvSpPr>
          <p:nvPr/>
        </p:nvSpPr>
        <p:spPr bwMode="auto">
          <a:xfrm>
            <a:off x="5699125" y="5394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44</a:t>
            </a:r>
          </a:p>
        </p:txBody>
      </p:sp>
      <p:sp>
        <p:nvSpPr>
          <p:cNvPr id="101425" name="Rectangle 48"/>
          <p:cNvSpPr>
            <a:spLocks noChangeArrowheads="1"/>
          </p:cNvSpPr>
          <p:nvPr/>
        </p:nvSpPr>
        <p:spPr bwMode="auto">
          <a:xfrm rot="3180000">
            <a:off x="2574925" y="7527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45</a:t>
            </a:r>
          </a:p>
        </p:txBody>
      </p:sp>
      <p:sp>
        <p:nvSpPr>
          <p:cNvPr id="101426" name="Rectangle 49"/>
          <p:cNvSpPr>
            <a:spLocks noChangeArrowheads="1"/>
          </p:cNvSpPr>
          <p:nvPr/>
        </p:nvSpPr>
        <p:spPr bwMode="auto">
          <a:xfrm rot="10800000">
            <a:off x="5470525" y="6613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46</a:t>
            </a:r>
          </a:p>
        </p:txBody>
      </p:sp>
      <p:sp>
        <p:nvSpPr>
          <p:cNvPr id="101427" name="Rectangle 50"/>
          <p:cNvSpPr>
            <a:spLocks noChangeArrowheads="1"/>
          </p:cNvSpPr>
          <p:nvPr/>
        </p:nvSpPr>
        <p:spPr bwMode="auto">
          <a:xfrm>
            <a:off x="1050925" y="7604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47</a:t>
            </a:r>
          </a:p>
        </p:txBody>
      </p:sp>
      <p:sp>
        <p:nvSpPr>
          <p:cNvPr id="101428" name="Rectangle 51"/>
          <p:cNvSpPr>
            <a:spLocks noChangeArrowheads="1"/>
          </p:cNvSpPr>
          <p:nvPr/>
        </p:nvSpPr>
        <p:spPr bwMode="auto">
          <a:xfrm>
            <a:off x="5622925" y="7299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48</a:t>
            </a:r>
          </a:p>
        </p:txBody>
      </p:sp>
      <p:sp>
        <p:nvSpPr>
          <p:cNvPr id="101429" name="Rectangle 52"/>
          <p:cNvSpPr>
            <a:spLocks noChangeArrowheads="1"/>
          </p:cNvSpPr>
          <p:nvPr/>
        </p:nvSpPr>
        <p:spPr bwMode="auto">
          <a:xfrm>
            <a:off x="1736725" y="7223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35</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E074836-9D68-41E0-8664-A8B881213AD3}" type="slidenum">
              <a:rPr lang="en-US" altLang="en-US" sz="1400"/>
              <a:pPr>
                <a:spcBef>
                  <a:spcPct val="0"/>
                </a:spcBef>
                <a:buFontTx/>
                <a:buNone/>
              </a:pPr>
              <a:t>53</a:t>
            </a:fld>
            <a:endParaRPr lang="en-US" altLang="en-US" sz="1400"/>
          </a:p>
        </p:txBody>
      </p:sp>
      <p:sp>
        <p:nvSpPr>
          <p:cNvPr id="103427" name="Rectangle 2"/>
          <p:cNvSpPr>
            <a:spLocks noGrp="1" noChangeArrowheads="1"/>
          </p:cNvSpPr>
          <p:nvPr>
            <p:ph type="title"/>
          </p:nvPr>
        </p:nvSpPr>
        <p:spPr>
          <a:xfrm>
            <a:off x="533400" y="609600"/>
            <a:ext cx="5829300" cy="1143000"/>
          </a:xfrm>
        </p:spPr>
        <p:txBody>
          <a:bodyPr/>
          <a:lstStyle/>
          <a:p>
            <a:r>
              <a:rPr lang="en-US" altLang="en-US" sz="3600" b="1" smtClean="0"/>
              <a:t>THE WHOLE THING!</a:t>
            </a:r>
            <a:endParaRPr lang="en-US" altLang="en-US" smtClean="0"/>
          </a:p>
        </p:txBody>
      </p:sp>
      <p:sp>
        <p:nvSpPr>
          <p:cNvPr id="103428" name="Rectangle 3"/>
          <p:cNvSpPr>
            <a:spLocks noGrp="1" noChangeArrowheads="1"/>
          </p:cNvSpPr>
          <p:nvPr>
            <p:ph type="body" idx="1"/>
          </p:nvPr>
        </p:nvSpPr>
        <p:spPr>
          <a:xfrm>
            <a:off x="514350" y="2057400"/>
            <a:ext cx="5829300" cy="6070600"/>
          </a:xfrm>
        </p:spPr>
        <p:txBody>
          <a:bodyPr/>
          <a:lstStyle/>
          <a:p>
            <a:r>
              <a:rPr lang="en-US" altLang="en-US" smtClean="0"/>
              <a:t>Learn This Number</a:t>
            </a:r>
          </a:p>
          <a:p>
            <a:endParaRPr lang="en-US" altLang="en-US" smtClean="0"/>
          </a:p>
          <a:p>
            <a:endParaRPr lang="en-US" altLang="en-US" smtClean="0"/>
          </a:p>
        </p:txBody>
      </p:sp>
      <p:sp>
        <p:nvSpPr>
          <p:cNvPr id="103429" name="WordArt 4"/>
          <p:cNvSpPr>
            <a:spLocks noChangeArrowheads="1" noChangeShapeType="1" noTextEdit="1"/>
          </p:cNvSpPr>
          <p:nvPr/>
        </p:nvSpPr>
        <p:spPr bwMode="auto">
          <a:xfrm>
            <a:off x="1524000" y="3352800"/>
            <a:ext cx="35433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rgbClr val="C0C0C0"/>
                  </a:outerShdw>
                </a:effectLst>
                <a:latin typeface="Impact"/>
              </a:rPr>
              <a:t>951453020822487</a:t>
            </a:r>
          </a:p>
        </p:txBody>
      </p:sp>
      <p:pic>
        <p:nvPicPr>
          <p:cNvPr id="103430" name="Picture 7" descr="http://s4.hubimg.com/u/420887_f520.jpg" title="Cartoon - brain on a stationary bik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4953000"/>
            <a:ext cx="2476500" cy="2986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676784F-2F19-4560-B715-957382D9773C}" type="slidenum">
              <a:rPr lang="en-US" altLang="en-US" sz="1400"/>
              <a:pPr>
                <a:spcBef>
                  <a:spcPct val="0"/>
                </a:spcBef>
                <a:buFontTx/>
                <a:buNone/>
              </a:pPr>
              <a:t>54</a:t>
            </a:fld>
            <a:endParaRPr lang="en-US" altLang="en-US" sz="1400"/>
          </a:p>
        </p:txBody>
      </p:sp>
      <p:sp>
        <p:nvSpPr>
          <p:cNvPr id="105475" name="Rectangle 2"/>
          <p:cNvSpPr>
            <a:spLocks noGrp="1" noChangeArrowheads="1"/>
          </p:cNvSpPr>
          <p:nvPr>
            <p:ph type="title"/>
          </p:nvPr>
        </p:nvSpPr>
        <p:spPr>
          <a:xfrm>
            <a:off x="533400" y="609600"/>
            <a:ext cx="5829300" cy="1219200"/>
          </a:xfrm>
        </p:spPr>
        <p:txBody>
          <a:bodyPr/>
          <a:lstStyle/>
          <a:p>
            <a:r>
              <a:rPr lang="en-US" altLang="en-US" sz="3600" b="1" smtClean="0"/>
              <a:t>MANAGEABLE UNITS</a:t>
            </a:r>
            <a:endParaRPr lang="en-US" altLang="en-US" smtClean="0"/>
          </a:p>
        </p:txBody>
      </p:sp>
      <p:sp>
        <p:nvSpPr>
          <p:cNvPr id="105476" name="Rectangle 3"/>
          <p:cNvSpPr>
            <a:spLocks noGrp="1" noChangeArrowheads="1"/>
          </p:cNvSpPr>
          <p:nvPr>
            <p:ph type="body" idx="1"/>
          </p:nvPr>
        </p:nvSpPr>
        <p:spPr>
          <a:xfrm>
            <a:off x="514350" y="2057400"/>
            <a:ext cx="5829300" cy="6070600"/>
          </a:xfrm>
        </p:spPr>
        <p:txBody>
          <a:bodyPr/>
          <a:lstStyle/>
          <a:p>
            <a:r>
              <a:rPr lang="en-US" altLang="en-US" smtClean="0"/>
              <a:t>Now… Learn This Number</a:t>
            </a:r>
          </a:p>
        </p:txBody>
      </p:sp>
      <p:sp>
        <p:nvSpPr>
          <p:cNvPr id="105477" name="WordArt 4"/>
          <p:cNvSpPr>
            <a:spLocks noChangeArrowheads="1" noChangeShapeType="1" noTextEdit="1"/>
          </p:cNvSpPr>
          <p:nvPr/>
        </p:nvSpPr>
        <p:spPr bwMode="auto">
          <a:xfrm>
            <a:off x="1981200" y="3113088"/>
            <a:ext cx="35433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dist="35921" dir="2700000" algn="ctr" rotWithShape="0">
                    <a:srgbClr val="C0C0C0"/>
                  </a:outerShdw>
                </a:effectLst>
                <a:latin typeface="Impact"/>
              </a:rPr>
              <a:t>(951) 453-0208</a:t>
            </a:r>
          </a:p>
          <a:p>
            <a:pPr algn="ctr"/>
            <a:r>
              <a:rPr lang="en-US" sz="3600" kern="10">
                <a:effectLst>
                  <a:outerShdw dist="35921" dir="2700000" algn="ctr" rotWithShape="0">
                    <a:srgbClr val="C0C0C0"/>
                  </a:outerShdw>
                </a:effectLst>
                <a:latin typeface="Impact"/>
              </a:rPr>
              <a:t>22487</a:t>
            </a:r>
          </a:p>
        </p:txBody>
      </p:sp>
      <p:sp>
        <p:nvSpPr>
          <p:cNvPr id="105478" name="Text Box 6"/>
          <p:cNvSpPr txBox="1">
            <a:spLocks noChangeArrowheads="1"/>
          </p:cNvSpPr>
          <p:nvPr/>
        </p:nvSpPr>
        <p:spPr bwMode="auto">
          <a:xfrm>
            <a:off x="517525" y="2987675"/>
            <a:ext cx="13604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t>Phone:</a:t>
            </a:r>
          </a:p>
          <a:p>
            <a:pPr>
              <a:spcBef>
                <a:spcPct val="0"/>
              </a:spcBef>
              <a:buFontTx/>
              <a:buNone/>
            </a:pPr>
            <a:r>
              <a:rPr lang="en-US" altLang="en-US" sz="2400" b="1"/>
              <a:t>Address:</a:t>
            </a:r>
            <a:endParaRPr lang="en-US" altLang="en-US" sz="2400"/>
          </a:p>
        </p:txBody>
      </p:sp>
      <p:pic>
        <p:nvPicPr>
          <p:cNvPr id="105479" name="Picture 9" descr="http://us.123rf.com/400wm/400/400/cthoman/cthoman1005/cthoman100500356/6972313-a-cartoon-pink-brain-happy-and-smiling.jpg" title="Cartoon - pink brain happy and smil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5388" y="4343400"/>
            <a:ext cx="4578350"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C6FA498-083D-49BD-827C-5DC3B8F399F5}" type="slidenum">
              <a:rPr lang="en-US" altLang="en-US" sz="1400"/>
              <a:pPr>
                <a:spcBef>
                  <a:spcPct val="0"/>
                </a:spcBef>
                <a:buFontTx/>
                <a:buNone/>
              </a:pPr>
              <a:t>55</a:t>
            </a:fld>
            <a:endParaRPr lang="en-US" altLang="en-US" sz="1400"/>
          </a:p>
        </p:txBody>
      </p:sp>
      <p:sp>
        <p:nvSpPr>
          <p:cNvPr id="107523" name="Rectangle 2"/>
          <p:cNvSpPr>
            <a:spLocks noGrp="1" noChangeArrowheads="1"/>
          </p:cNvSpPr>
          <p:nvPr>
            <p:ph type="title"/>
          </p:nvPr>
        </p:nvSpPr>
        <p:spPr/>
        <p:txBody>
          <a:bodyPr/>
          <a:lstStyle/>
          <a:p>
            <a:r>
              <a:rPr lang="en-US" altLang="en-US" sz="3600" b="1" smtClean="0"/>
              <a:t>MANAGEABLE UNIT EXAMPLE</a:t>
            </a:r>
          </a:p>
        </p:txBody>
      </p:sp>
      <p:sp>
        <p:nvSpPr>
          <p:cNvPr id="107524" name="Rectangle 3"/>
          <p:cNvSpPr>
            <a:spLocks noGrp="1" noChangeArrowheads="1"/>
          </p:cNvSpPr>
          <p:nvPr>
            <p:ph type="body" idx="1"/>
          </p:nvPr>
        </p:nvSpPr>
        <p:spPr>
          <a:xfrm>
            <a:off x="533400" y="2514600"/>
            <a:ext cx="5829300" cy="6324600"/>
          </a:xfrm>
        </p:spPr>
        <p:txBody>
          <a:bodyPr/>
          <a:lstStyle/>
          <a:p>
            <a:pPr>
              <a:buFontTx/>
              <a:buNone/>
            </a:pPr>
            <a:r>
              <a:rPr lang="en-US" altLang="en-US" smtClean="0"/>
              <a:t>	</a:t>
            </a:r>
            <a:r>
              <a:rPr lang="en-US" altLang="en-US" sz="2400" smtClean="0"/>
              <a:t>A writer was assigned to write a policy manual containing 25 policies.  Because 25 exceeds the “chunking” limit of 5-9, the writer identified three categories of policies and divided the manual into the following sections:</a:t>
            </a:r>
            <a:br>
              <a:rPr lang="en-US" altLang="en-US" sz="2400" smtClean="0"/>
            </a:br>
            <a:endParaRPr lang="en-US" altLang="en-US" sz="2400" smtClean="0"/>
          </a:p>
          <a:p>
            <a:r>
              <a:rPr lang="en-US" altLang="en-US" sz="2400" smtClean="0"/>
              <a:t>Section I:     Financial Policies</a:t>
            </a:r>
          </a:p>
          <a:p>
            <a:r>
              <a:rPr lang="en-US" altLang="en-US" sz="2400" smtClean="0"/>
              <a:t>Section II:    Safety Policies</a:t>
            </a:r>
          </a:p>
          <a:p>
            <a:r>
              <a:rPr lang="en-US" altLang="en-US" sz="2400" smtClean="0"/>
              <a:t>Section III:   Security Policies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EE4CBAC-A78E-4431-86B1-24C0DB19670C}" type="slidenum">
              <a:rPr lang="en-US" altLang="en-US" sz="1400"/>
              <a:pPr>
                <a:spcBef>
                  <a:spcPct val="0"/>
                </a:spcBef>
                <a:buFontTx/>
                <a:buNone/>
              </a:pPr>
              <a:t>56</a:t>
            </a:fld>
            <a:endParaRPr lang="en-US" altLang="en-US" sz="1400"/>
          </a:p>
        </p:txBody>
      </p:sp>
      <p:sp>
        <p:nvSpPr>
          <p:cNvPr id="109571" name="Rectangle 2"/>
          <p:cNvSpPr>
            <a:spLocks noGrp="1" noChangeArrowheads="1"/>
          </p:cNvSpPr>
          <p:nvPr>
            <p:ph type="title"/>
          </p:nvPr>
        </p:nvSpPr>
        <p:spPr>
          <a:xfrm>
            <a:off x="533400" y="685800"/>
            <a:ext cx="5829300" cy="939800"/>
          </a:xfrm>
        </p:spPr>
        <p:txBody>
          <a:bodyPr/>
          <a:lstStyle/>
          <a:p>
            <a:r>
              <a:rPr lang="en-US" altLang="en-US" sz="3600" b="1" smtClean="0"/>
              <a:t>SEQUENCING</a:t>
            </a:r>
          </a:p>
        </p:txBody>
      </p:sp>
      <p:sp>
        <p:nvSpPr>
          <p:cNvPr id="109572" name="Rectangle 3"/>
          <p:cNvSpPr>
            <a:spLocks noGrp="1" noChangeArrowheads="1"/>
          </p:cNvSpPr>
          <p:nvPr>
            <p:ph type="body" idx="1"/>
          </p:nvPr>
        </p:nvSpPr>
        <p:spPr>
          <a:xfrm>
            <a:off x="514350" y="1752600"/>
            <a:ext cx="5829300" cy="6629400"/>
          </a:xfrm>
        </p:spPr>
        <p:txBody>
          <a:bodyPr/>
          <a:lstStyle/>
          <a:p>
            <a:r>
              <a:rPr lang="en-US" altLang="en-US" sz="2000" smtClean="0"/>
              <a:t>The sequencing of training content and material is almost as important as the content itself.  It can defeat the purpose of a training program if not carefully thought out.  Trainers should be concerned about the logical sequencing of training, because if the lesson does not unfold in a building, reinforcing way, learning will be less effective.  </a:t>
            </a:r>
          </a:p>
        </p:txBody>
      </p:sp>
      <p:sp>
        <p:nvSpPr>
          <p:cNvPr id="109573" name="Text Box 6"/>
          <p:cNvSpPr txBox="1">
            <a:spLocks noChangeArrowheads="1"/>
          </p:cNvSpPr>
          <p:nvPr/>
        </p:nvSpPr>
        <p:spPr bwMode="auto">
          <a:xfrm>
            <a:off x="914400" y="4495800"/>
            <a:ext cx="495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t>“Don’t put the cart before the horse!”</a:t>
            </a:r>
          </a:p>
        </p:txBody>
      </p:sp>
      <p:pic>
        <p:nvPicPr>
          <p:cNvPr id="109575" name="Picture 9" descr="http://www.mwhelanlaw.com/www.mwhelanlaw.com/Words/Entries/2011/1/2_The_cart_before_the_horse..._files/shapeimage_3.png" title="Photo - a cart before the horse (horse in the air because of a heavy load on a ca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5219700"/>
            <a:ext cx="3810000" cy="2857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B1FD452-D4DA-42FD-888A-40577FF40FD2}" type="slidenum">
              <a:rPr lang="en-US" altLang="en-US" sz="1400"/>
              <a:pPr>
                <a:spcBef>
                  <a:spcPct val="0"/>
                </a:spcBef>
                <a:buFontTx/>
                <a:buNone/>
              </a:pPr>
              <a:t>57</a:t>
            </a:fld>
            <a:endParaRPr lang="en-US" altLang="en-US" sz="1400"/>
          </a:p>
        </p:txBody>
      </p:sp>
      <p:sp>
        <p:nvSpPr>
          <p:cNvPr id="111619" name="Rectangle 2"/>
          <p:cNvSpPr>
            <a:spLocks noGrp="1" noChangeArrowheads="1"/>
          </p:cNvSpPr>
          <p:nvPr>
            <p:ph type="title"/>
          </p:nvPr>
        </p:nvSpPr>
        <p:spPr/>
        <p:txBody>
          <a:bodyPr/>
          <a:lstStyle/>
          <a:p>
            <a:r>
              <a:rPr lang="en-US" altLang="en-US" sz="3600" b="1" smtClean="0"/>
              <a:t>SEQUENCING STRATEGIES</a:t>
            </a:r>
          </a:p>
        </p:txBody>
      </p:sp>
      <p:sp>
        <p:nvSpPr>
          <p:cNvPr id="111620" name="Rectangle 3"/>
          <p:cNvSpPr>
            <a:spLocks noGrp="1" noChangeArrowheads="1"/>
          </p:cNvSpPr>
          <p:nvPr>
            <p:ph type="body" idx="1"/>
          </p:nvPr>
        </p:nvSpPr>
        <p:spPr>
          <a:xfrm>
            <a:off x="514350" y="2133600"/>
            <a:ext cx="5829300" cy="6248400"/>
          </a:xfrm>
        </p:spPr>
        <p:txBody>
          <a:bodyPr/>
          <a:lstStyle/>
          <a:p>
            <a:pPr>
              <a:lnSpc>
                <a:spcPct val="80000"/>
              </a:lnSpc>
            </a:pPr>
            <a:r>
              <a:rPr lang="en-US" altLang="en-US" sz="2400" b="1" smtClean="0">
                <a:solidFill>
                  <a:schemeClr val="tx2"/>
                </a:solidFill>
              </a:rPr>
              <a:t>Basic “strategies” to consider in sequencing safety training:</a:t>
            </a:r>
          </a:p>
          <a:p>
            <a:pPr>
              <a:lnSpc>
                <a:spcPct val="80000"/>
              </a:lnSpc>
            </a:pPr>
            <a:endParaRPr lang="en-US" altLang="en-US" sz="2400" b="1" smtClean="0">
              <a:solidFill>
                <a:schemeClr val="tx2"/>
              </a:solidFill>
            </a:endParaRPr>
          </a:p>
          <a:p>
            <a:pPr lvl="1">
              <a:lnSpc>
                <a:spcPct val="80000"/>
              </a:lnSpc>
            </a:pPr>
            <a:r>
              <a:rPr lang="en-US" altLang="en-US" sz="2000" smtClean="0">
                <a:solidFill>
                  <a:schemeClr val="tx2"/>
                </a:solidFill>
              </a:rPr>
              <a:t>1. Information should flow from the </a:t>
            </a:r>
            <a:r>
              <a:rPr lang="en-US" altLang="en-US" sz="2000" b="1" smtClean="0">
                <a:solidFill>
                  <a:schemeClr val="tx2"/>
                </a:solidFill>
              </a:rPr>
              <a:t>general to the specific - </a:t>
            </a:r>
            <a:r>
              <a:rPr lang="en-US" altLang="en-US" sz="2000" smtClean="0">
                <a:solidFill>
                  <a:schemeClr val="tx2"/>
                </a:solidFill>
              </a:rPr>
              <a:t>Move gradually to the many and varied specific on-the-job applications of the concepts discussed.</a:t>
            </a:r>
          </a:p>
          <a:p>
            <a:pPr lvl="1">
              <a:lnSpc>
                <a:spcPct val="80000"/>
              </a:lnSpc>
            </a:pPr>
            <a:endParaRPr lang="en-US" altLang="en-US" sz="2000" smtClean="0">
              <a:solidFill>
                <a:schemeClr val="tx2"/>
              </a:solidFill>
            </a:endParaRPr>
          </a:p>
          <a:p>
            <a:pPr lvl="1">
              <a:lnSpc>
                <a:spcPct val="80000"/>
              </a:lnSpc>
            </a:pPr>
            <a:r>
              <a:rPr lang="en-US" altLang="en-US" sz="2000" smtClean="0">
                <a:solidFill>
                  <a:schemeClr val="tx2"/>
                </a:solidFill>
              </a:rPr>
              <a:t>2. Information should develop from the </a:t>
            </a:r>
            <a:r>
              <a:rPr lang="en-US" altLang="en-US" sz="2000" b="1" smtClean="0">
                <a:solidFill>
                  <a:schemeClr val="tx2"/>
                </a:solidFill>
              </a:rPr>
              <a:t>simple to the complex</a:t>
            </a:r>
            <a:r>
              <a:rPr lang="en-US" altLang="en-US" sz="2000" smtClean="0">
                <a:solidFill>
                  <a:schemeClr val="tx2"/>
                </a:solidFill>
              </a:rPr>
              <a:t> - The design should begin with a fairly simple conceptual overview of the subject to be learned. </a:t>
            </a:r>
          </a:p>
          <a:p>
            <a:pPr lvl="1">
              <a:lnSpc>
                <a:spcPct val="80000"/>
              </a:lnSpc>
            </a:pPr>
            <a:endParaRPr lang="en-US" altLang="en-US" sz="2000" smtClean="0">
              <a:solidFill>
                <a:schemeClr val="tx2"/>
              </a:solidFill>
            </a:endParaRPr>
          </a:p>
          <a:p>
            <a:pPr lvl="1">
              <a:lnSpc>
                <a:spcPct val="80000"/>
              </a:lnSpc>
            </a:pPr>
            <a:r>
              <a:rPr lang="en-US" altLang="en-US" sz="2000" smtClean="0">
                <a:solidFill>
                  <a:schemeClr val="tx2"/>
                </a:solidFill>
              </a:rPr>
              <a:t>3. Training concepts should move from </a:t>
            </a:r>
            <a:r>
              <a:rPr lang="en-US" altLang="en-US" sz="2000" b="1" smtClean="0">
                <a:solidFill>
                  <a:schemeClr val="tx2"/>
                </a:solidFill>
              </a:rPr>
              <a:t>theory to practical </a:t>
            </a:r>
            <a:r>
              <a:rPr lang="en-US" altLang="en-US" sz="2000" smtClean="0">
                <a:solidFill>
                  <a:schemeClr val="tx2"/>
                </a:solidFill>
              </a:rPr>
              <a:t>application.</a:t>
            </a:r>
          </a:p>
          <a:p>
            <a:pPr lvl="1">
              <a:lnSpc>
                <a:spcPct val="80000"/>
              </a:lnSpc>
            </a:pPr>
            <a:endParaRPr lang="en-US" altLang="en-US" sz="2000" smtClean="0">
              <a:solidFill>
                <a:schemeClr val="tx2"/>
              </a:solidFill>
            </a:endParaRPr>
          </a:p>
          <a:p>
            <a:pPr lvl="1">
              <a:lnSpc>
                <a:spcPct val="80000"/>
              </a:lnSpc>
            </a:pPr>
            <a:r>
              <a:rPr lang="en-US" altLang="en-US" sz="2000" smtClean="0">
                <a:solidFill>
                  <a:schemeClr val="tx2"/>
                </a:solidFill>
              </a:rPr>
              <a:t>4.  Training may transition from </a:t>
            </a:r>
            <a:r>
              <a:rPr lang="en-US" altLang="en-US" sz="2000" b="1" smtClean="0">
                <a:solidFill>
                  <a:schemeClr val="tx2"/>
                </a:solidFill>
              </a:rPr>
              <a:t>known to unknown</a:t>
            </a:r>
            <a:r>
              <a:rPr lang="en-US" altLang="en-US" sz="2000" smtClean="0">
                <a:solidFill>
                  <a:schemeClr val="tx2"/>
                </a:solidFill>
              </a:rPr>
              <a:t> concepts, ideas, or processes.  </a:t>
            </a:r>
          </a:p>
          <a:p>
            <a:pPr lvl="1">
              <a:lnSpc>
                <a:spcPct val="80000"/>
              </a:lnSpc>
            </a:pPr>
            <a:endParaRPr lang="en-US" altLang="en-US" sz="2000" smtClean="0">
              <a:solidFill>
                <a:schemeClr val="tx2"/>
              </a:solidFill>
            </a:endParaRPr>
          </a:p>
          <a:p>
            <a:pPr lvl="1">
              <a:lnSpc>
                <a:spcPct val="80000"/>
              </a:lnSpc>
            </a:pPr>
            <a:r>
              <a:rPr lang="en-US" altLang="en-US" sz="2000" smtClean="0">
                <a:solidFill>
                  <a:schemeClr val="tx2"/>
                </a:solidFill>
              </a:rPr>
              <a:t>5. </a:t>
            </a:r>
            <a:r>
              <a:rPr lang="en-US" altLang="en-US" sz="2000" smtClean="0"/>
              <a:t>For On-the-Job Training (OJT), sequence the content so that it corresponds to the </a:t>
            </a:r>
            <a:r>
              <a:rPr lang="en-US" altLang="en-US" sz="2000" b="1" smtClean="0"/>
              <a:t>order in which the tasks are performed</a:t>
            </a:r>
            <a:r>
              <a:rPr lang="en-US" altLang="en-US" sz="2000" smtClean="0"/>
              <a:t> on the job. </a:t>
            </a:r>
          </a:p>
          <a:p>
            <a:pPr>
              <a:lnSpc>
                <a:spcPct val="80000"/>
              </a:lnSpc>
            </a:pPr>
            <a:endParaRPr lang="en-US" altLang="en-US" sz="24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DD7F50D-3F91-4FAF-8730-AB373271608A}" type="slidenum">
              <a:rPr lang="en-US" altLang="en-US" sz="1400"/>
              <a:pPr>
                <a:spcBef>
                  <a:spcPct val="0"/>
                </a:spcBef>
                <a:buFontTx/>
                <a:buNone/>
              </a:pPr>
              <a:t>58</a:t>
            </a:fld>
            <a:endParaRPr lang="en-US" altLang="en-US" sz="1400"/>
          </a:p>
        </p:txBody>
      </p:sp>
      <p:sp>
        <p:nvSpPr>
          <p:cNvPr id="113667" name="Rectangle 2"/>
          <p:cNvSpPr>
            <a:spLocks noGrp="1" noChangeArrowheads="1"/>
          </p:cNvSpPr>
          <p:nvPr>
            <p:ph type="title"/>
          </p:nvPr>
        </p:nvSpPr>
        <p:spPr>
          <a:xfrm>
            <a:off x="533400" y="533400"/>
            <a:ext cx="5829300" cy="939800"/>
          </a:xfrm>
        </p:spPr>
        <p:txBody>
          <a:bodyPr/>
          <a:lstStyle/>
          <a:p>
            <a:r>
              <a:rPr lang="en-US" altLang="en-US" sz="3600" b="1" smtClean="0"/>
              <a:t>THE ACANTHOPHOLIS</a:t>
            </a:r>
          </a:p>
        </p:txBody>
      </p:sp>
      <p:sp>
        <p:nvSpPr>
          <p:cNvPr id="113668" name="Rectangle 3"/>
          <p:cNvSpPr>
            <a:spLocks noGrp="1" noChangeArrowheads="1"/>
          </p:cNvSpPr>
          <p:nvPr>
            <p:ph type="body" idx="1"/>
          </p:nvPr>
        </p:nvSpPr>
        <p:spPr>
          <a:xfrm>
            <a:off x="304800" y="1443038"/>
            <a:ext cx="5829300" cy="7091362"/>
          </a:xfrm>
        </p:spPr>
        <p:txBody>
          <a:bodyPr/>
          <a:lstStyle/>
          <a:p>
            <a:r>
              <a:rPr lang="en-US" altLang="en-US" sz="1800" smtClean="0"/>
              <a:t>Acanthopholis (meaning "spiny scales") was an armored, quadrupedal (walked on four legs), plant-eating dinosaur from the early Cretaceous period. Its armor was rows of oval plates set into its skin, plus it had spikes jutting out of its neck and shoulder area along the spine. It was about 15 feet long (4 m) and weighed roughly 380 kg. Acanthopholis lived during the early Cretaceous Period, about 115-91 million years ago. This huge, heavy reptile was an herbivore (it ate only plants). It had to eat a huge amount of low-lying plant material to sustain itself so its gut must have been very large. It probably had a fermentation compartment to aid in the digestion of the tough plant material, producing prodigious amounts of gas. Acanthopholis was an ankylosaur, whose intelligence (as measured by its relative brain to body weight, or EQ) was low among the dinosaurs. Ankylosaur track ways were found in 1996 near Sucre, Bolivia, South America showing that these huge creatures could run at a "decent jog," according to Christian Meyer, a Swiss paleontologist working at the site. Speed estimates are made using the distance between the footprints, the animal's leg length, the pattern of the tracks, and other factors. Partial fossils have been found in England. Acanthopholis was named by the British biologist Thomas H. Huxley in 1865. </a:t>
            </a:r>
            <a:br>
              <a:rPr lang="en-US" altLang="en-US" sz="1800" smtClean="0"/>
            </a:br>
            <a:endParaRPr lang="en-US" altLang="en-US" sz="18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ACE1AA6-7E8A-4A53-8CC8-4522CE730D3C}" type="slidenum">
              <a:rPr lang="en-US" altLang="en-US" sz="1400"/>
              <a:pPr>
                <a:spcBef>
                  <a:spcPct val="0"/>
                </a:spcBef>
                <a:buFontTx/>
                <a:buNone/>
              </a:pPr>
              <a:t>59</a:t>
            </a:fld>
            <a:endParaRPr lang="en-US" altLang="en-US" sz="1400"/>
          </a:p>
        </p:txBody>
      </p:sp>
      <p:sp>
        <p:nvSpPr>
          <p:cNvPr id="115715" name="Rectangle 3"/>
          <p:cNvSpPr>
            <a:spLocks noGrp="1" noChangeArrowheads="1"/>
          </p:cNvSpPr>
          <p:nvPr>
            <p:ph type="body" idx="4294967295"/>
          </p:nvPr>
        </p:nvSpPr>
        <p:spPr>
          <a:xfrm>
            <a:off x="510822" y="1828800"/>
            <a:ext cx="5829300" cy="6553200"/>
          </a:xfrm>
          <a:ln>
            <a:solidFill>
              <a:schemeClr val="tx1"/>
            </a:solidFill>
            <a:miter lim="800000"/>
            <a:headEnd/>
            <a:tailEnd/>
          </a:ln>
        </p:spPr>
        <p:txBody>
          <a:bodyPr/>
          <a:lstStyle/>
          <a:p>
            <a:r>
              <a:rPr lang="en-US" altLang="en-US" sz="1600" dirty="0" smtClean="0"/>
              <a:t>There are about 30 facts regarding the </a:t>
            </a:r>
            <a:r>
              <a:rPr lang="en-US" altLang="en-US" sz="1600" dirty="0" err="1" smtClean="0"/>
              <a:t>Acanthopholis</a:t>
            </a:r>
            <a:r>
              <a:rPr lang="en-US" altLang="en-US" sz="1600" dirty="0" smtClean="0"/>
              <a:t>.  Outline these facts using Manageable Units and Sequencing Strategies.</a:t>
            </a:r>
          </a:p>
          <a:p>
            <a:endParaRPr lang="en-US" altLang="en-US" dirty="0" smtClean="0"/>
          </a:p>
        </p:txBody>
      </p:sp>
      <p:sp>
        <p:nvSpPr>
          <p:cNvPr id="3" name="Title 2"/>
          <p:cNvSpPr>
            <a:spLocks noGrp="1"/>
          </p:cNvSpPr>
          <p:nvPr>
            <p:ph type="title"/>
          </p:nvPr>
        </p:nvSpPr>
        <p:spPr>
          <a:xfrm>
            <a:off x="533400" y="838200"/>
            <a:ext cx="5829300" cy="939800"/>
          </a:xfrm>
        </p:spPr>
        <p:txBody>
          <a:bodyPr/>
          <a:lstStyle/>
          <a:p>
            <a:pPr lvl="0"/>
            <a:r>
              <a:rPr lang="en-US" altLang="en-US" sz="3600" b="1" kern="1200" dirty="0">
                <a:solidFill>
                  <a:srgbClr val="000000"/>
                </a:solidFill>
                <a:latin typeface="Times New Roman" pitchFamily="18" charset="0"/>
                <a:ea typeface="+mn-ea"/>
                <a:cs typeface="Arial" pitchFamily="34" charset="0"/>
              </a:rPr>
              <a:t>THE </a:t>
            </a:r>
            <a:r>
              <a:rPr lang="en-US" altLang="en-US" sz="3600" b="1" kern="1200" dirty="0" smtClean="0">
                <a:solidFill>
                  <a:srgbClr val="000000"/>
                </a:solidFill>
                <a:latin typeface="Times New Roman" pitchFamily="18" charset="0"/>
                <a:ea typeface="+mn-ea"/>
                <a:cs typeface="Arial" pitchFamily="34" charset="0"/>
              </a:rPr>
              <a:t>ACANTHOPHOLIS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70CD4B7-56B4-4576-B122-A6DA5D993688}" type="slidenum">
              <a:rPr lang="en-US" altLang="en-US" sz="1400"/>
              <a:pPr>
                <a:spcBef>
                  <a:spcPct val="0"/>
                </a:spcBef>
                <a:buFontTx/>
                <a:buNone/>
              </a:pPr>
              <a:t>6</a:t>
            </a:fld>
            <a:endParaRPr lang="en-US" altLang="en-US" sz="1400"/>
          </a:p>
        </p:txBody>
      </p:sp>
      <p:sp>
        <p:nvSpPr>
          <p:cNvPr id="17411" name="Rectangle 2"/>
          <p:cNvSpPr>
            <a:spLocks noGrp="1" noChangeArrowheads="1"/>
          </p:cNvSpPr>
          <p:nvPr>
            <p:ph type="title"/>
          </p:nvPr>
        </p:nvSpPr>
        <p:spPr>
          <a:xfrm>
            <a:off x="533400" y="762000"/>
            <a:ext cx="5829300" cy="914400"/>
          </a:xfrm>
        </p:spPr>
        <p:txBody>
          <a:bodyPr/>
          <a:lstStyle/>
          <a:p>
            <a:r>
              <a:rPr lang="en-US" altLang="en-US" sz="3600" b="1" smtClean="0"/>
              <a:t>THINK OF SOMETHING YOU LEARNED!</a:t>
            </a:r>
            <a:endParaRPr lang="en-US" altLang="en-US" smtClean="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DE83FA2-ED5F-4C46-B1D4-220924DB4967}" type="slidenum">
              <a:rPr lang="en-US" altLang="en-US" sz="1400"/>
              <a:pPr>
                <a:spcBef>
                  <a:spcPct val="0"/>
                </a:spcBef>
                <a:buFontTx/>
                <a:buNone/>
              </a:pPr>
              <a:t>60</a:t>
            </a:fld>
            <a:endParaRPr lang="en-US" altLang="en-US" sz="1400"/>
          </a:p>
        </p:txBody>
      </p:sp>
      <p:sp>
        <p:nvSpPr>
          <p:cNvPr id="117763" name="Rectangle 2"/>
          <p:cNvSpPr>
            <a:spLocks noGrp="1" noChangeArrowheads="1"/>
          </p:cNvSpPr>
          <p:nvPr>
            <p:ph type="title"/>
          </p:nvPr>
        </p:nvSpPr>
        <p:spPr/>
        <p:txBody>
          <a:bodyPr/>
          <a:lstStyle/>
          <a:p>
            <a:r>
              <a:rPr lang="en-US" altLang="en-US" sz="3600" b="1" smtClean="0"/>
              <a:t>SAMPLE OUTLINE</a:t>
            </a:r>
          </a:p>
        </p:txBody>
      </p:sp>
      <p:sp>
        <p:nvSpPr>
          <p:cNvPr id="46084" name="Rectangle 3"/>
          <p:cNvSpPr>
            <a:spLocks noGrp="1" noChangeArrowheads="1"/>
          </p:cNvSpPr>
          <p:nvPr>
            <p:ph type="body" idx="1"/>
          </p:nvPr>
        </p:nvSpPr>
        <p:spPr>
          <a:xfrm>
            <a:off x="514350" y="1981200"/>
            <a:ext cx="5829300" cy="6400800"/>
          </a:xfrm>
        </p:spPr>
        <p:txBody>
          <a:bodyPr/>
          <a:lstStyle/>
          <a:p>
            <a:pPr>
              <a:lnSpc>
                <a:spcPct val="80000"/>
              </a:lnSpc>
              <a:buFontTx/>
              <a:buNone/>
              <a:defRPr/>
            </a:pPr>
            <a:r>
              <a:rPr lang="en-US" sz="2800" b="1" i="1" dirty="0" smtClean="0"/>
              <a:t>Topic Two:  Performance Alignment	</a:t>
            </a:r>
            <a:r>
              <a:rPr lang="en-US" sz="2400" dirty="0" smtClean="0"/>
              <a:t>					</a:t>
            </a:r>
          </a:p>
          <a:p>
            <a:pPr>
              <a:lnSpc>
                <a:spcPct val="80000"/>
              </a:lnSpc>
              <a:defRPr/>
            </a:pPr>
            <a:r>
              <a:rPr lang="en-US" sz="2400" dirty="0" smtClean="0"/>
              <a:t>The Performance Process</a:t>
            </a:r>
          </a:p>
          <a:p>
            <a:pPr marL="0" indent="0">
              <a:lnSpc>
                <a:spcPct val="80000"/>
              </a:lnSpc>
              <a:buFontTx/>
              <a:buNone/>
              <a:defRPr/>
            </a:pPr>
            <a:endParaRPr lang="en-US" sz="2400" dirty="0" smtClean="0"/>
          </a:p>
          <a:p>
            <a:pPr>
              <a:lnSpc>
                <a:spcPct val="80000"/>
              </a:lnSpc>
              <a:defRPr/>
            </a:pPr>
            <a:r>
              <a:rPr lang="en-US" sz="2400" dirty="0" smtClean="0"/>
              <a:t>Establishing </a:t>
            </a:r>
            <a:r>
              <a:rPr lang="en-US" sz="2400" b="1" i="1" dirty="0" smtClean="0"/>
              <a:t>Trust</a:t>
            </a:r>
            <a:r>
              <a:rPr lang="en-US" sz="2400" dirty="0" smtClean="0"/>
              <a:t> ….No Surprises!</a:t>
            </a:r>
          </a:p>
          <a:p>
            <a:pPr>
              <a:lnSpc>
                <a:spcPct val="80000"/>
              </a:lnSpc>
              <a:defRPr/>
            </a:pPr>
            <a:r>
              <a:rPr lang="en-US" sz="2400" dirty="0" smtClean="0"/>
              <a:t>Planning For Performance</a:t>
            </a:r>
          </a:p>
          <a:p>
            <a:pPr>
              <a:lnSpc>
                <a:spcPct val="80000"/>
              </a:lnSpc>
              <a:defRPr/>
            </a:pPr>
            <a:r>
              <a:rPr lang="en-US" sz="2400" dirty="0" smtClean="0"/>
              <a:t>Establishing Expectations</a:t>
            </a:r>
          </a:p>
          <a:p>
            <a:pPr lvl="1">
              <a:lnSpc>
                <a:spcPct val="80000"/>
              </a:lnSpc>
              <a:defRPr/>
            </a:pPr>
            <a:r>
              <a:rPr lang="en-US" sz="2000" dirty="0" smtClean="0"/>
              <a:t>SMART Objectives</a:t>
            </a:r>
          </a:p>
          <a:p>
            <a:pPr lvl="1">
              <a:lnSpc>
                <a:spcPct val="80000"/>
              </a:lnSpc>
              <a:defRPr/>
            </a:pPr>
            <a:r>
              <a:rPr lang="en-US" sz="2000" dirty="0" smtClean="0"/>
              <a:t>Establishing the Bar</a:t>
            </a:r>
          </a:p>
          <a:p>
            <a:pPr>
              <a:lnSpc>
                <a:spcPct val="80000"/>
              </a:lnSpc>
              <a:defRPr/>
            </a:pPr>
            <a:r>
              <a:rPr lang="en-US" sz="2400" dirty="0" smtClean="0"/>
              <a:t>Measuring Performance</a:t>
            </a:r>
          </a:p>
          <a:p>
            <a:pPr>
              <a:lnSpc>
                <a:spcPct val="80000"/>
              </a:lnSpc>
              <a:defRPr/>
            </a:pPr>
            <a:r>
              <a:rPr lang="en-US" sz="2400" dirty="0" smtClean="0"/>
              <a:t>Providing On-Going Feedback (Coaching)</a:t>
            </a:r>
          </a:p>
          <a:p>
            <a:pPr>
              <a:lnSpc>
                <a:spcPct val="80000"/>
              </a:lnSpc>
              <a:defRPr/>
            </a:pPr>
            <a:r>
              <a:rPr lang="en-US" sz="2400" dirty="0" smtClean="0"/>
              <a:t>The Performance Discussion</a:t>
            </a:r>
          </a:p>
          <a:p>
            <a:pPr lvl="1">
              <a:lnSpc>
                <a:spcPct val="80000"/>
              </a:lnSpc>
              <a:defRPr/>
            </a:pPr>
            <a:r>
              <a:rPr lang="en-US" sz="2000" dirty="0" smtClean="0"/>
              <a:t>Setting</a:t>
            </a:r>
          </a:p>
          <a:p>
            <a:pPr lvl="1">
              <a:lnSpc>
                <a:spcPct val="80000"/>
              </a:lnSpc>
              <a:defRPr/>
            </a:pPr>
            <a:r>
              <a:rPr lang="en-US" sz="2000" dirty="0" smtClean="0"/>
              <a:t>Questioning</a:t>
            </a:r>
          </a:p>
          <a:p>
            <a:pPr lvl="1">
              <a:lnSpc>
                <a:spcPct val="80000"/>
              </a:lnSpc>
              <a:defRPr/>
            </a:pPr>
            <a:r>
              <a:rPr lang="en-US" sz="2000" dirty="0" smtClean="0"/>
              <a:t>Agreement</a:t>
            </a:r>
          </a:p>
          <a:p>
            <a:pPr>
              <a:lnSpc>
                <a:spcPct val="80000"/>
              </a:lnSpc>
              <a:defRPr/>
            </a:pPr>
            <a:r>
              <a:rPr lang="en-US" sz="2400" dirty="0" smtClean="0"/>
              <a:t>Action Planning </a:t>
            </a:r>
          </a:p>
          <a:p>
            <a:pPr>
              <a:lnSpc>
                <a:spcPct val="80000"/>
              </a:lnSpc>
              <a:defRPr/>
            </a:pPr>
            <a:endParaRPr lang="en-US" sz="2400" dirty="0" smtClean="0"/>
          </a:p>
          <a:p>
            <a:pPr>
              <a:lnSpc>
                <a:spcPct val="80000"/>
              </a:lnSpc>
              <a:defRPr/>
            </a:pPr>
            <a:r>
              <a:rPr lang="en-US" sz="2400" dirty="0" smtClean="0"/>
              <a:t>Using The Process (On-The-Job-Actions)</a:t>
            </a:r>
          </a:p>
          <a:p>
            <a:pPr>
              <a:lnSpc>
                <a:spcPct val="80000"/>
              </a:lnSpc>
              <a:defRPr/>
            </a:pPr>
            <a:endParaRPr lang="en-US" sz="2400" dirty="0" smtClean="0"/>
          </a:p>
          <a:p>
            <a:pPr>
              <a:lnSpc>
                <a:spcPct val="80000"/>
              </a:lnSpc>
              <a:defRPr/>
            </a:pPr>
            <a:endParaRPr lang="en-US" sz="24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3E2DF70-7A42-44AE-AFAC-009BAAE19D3D}" type="slidenum">
              <a:rPr lang="en-US" altLang="en-US" sz="1400"/>
              <a:pPr>
                <a:spcBef>
                  <a:spcPct val="0"/>
                </a:spcBef>
                <a:buFontTx/>
                <a:buNone/>
              </a:pPr>
              <a:t>61</a:t>
            </a:fld>
            <a:endParaRPr lang="en-US" altLang="en-US" sz="1400"/>
          </a:p>
        </p:txBody>
      </p:sp>
      <p:sp>
        <p:nvSpPr>
          <p:cNvPr id="119811" name="Rectangle 2"/>
          <p:cNvSpPr>
            <a:spLocks noGrp="1" noChangeArrowheads="1"/>
          </p:cNvSpPr>
          <p:nvPr>
            <p:ph type="title"/>
          </p:nvPr>
        </p:nvSpPr>
        <p:spPr/>
        <p:txBody>
          <a:bodyPr/>
          <a:lstStyle/>
          <a:p>
            <a:r>
              <a:rPr lang="en-US" altLang="en-US" sz="3600" b="1" smtClean="0"/>
              <a:t>YOUR OUTLINE</a:t>
            </a:r>
          </a:p>
        </p:txBody>
      </p:sp>
      <p:sp>
        <p:nvSpPr>
          <p:cNvPr id="119812" name="Rectangle 3"/>
          <p:cNvSpPr>
            <a:spLocks noGrp="1" noChangeArrowheads="1"/>
          </p:cNvSpPr>
          <p:nvPr>
            <p:ph type="body" idx="1"/>
          </p:nvPr>
        </p:nvSpPr>
        <p:spPr>
          <a:xfrm>
            <a:off x="514350" y="1905000"/>
            <a:ext cx="5829300" cy="6477000"/>
          </a:xfrm>
          <a:ln>
            <a:solidFill>
              <a:schemeClr val="tx1"/>
            </a:solidFill>
            <a:miter lim="800000"/>
            <a:headEnd/>
            <a:tailEnd/>
          </a:ln>
        </p:spPr>
        <p:txBody>
          <a:bodyPr/>
          <a:lstStyle/>
          <a:p>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DDF7FF2-EB56-4167-B355-FACF996E388A}" type="slidenum">
              <a:rPr lang="en-US" altLang="en-US" sz="1400"/>
              <a:pPr>
                <a:spcBef>
                  <a:spcPct val="0"/>
                </a:spcBef>
                <a:buFontTx/>
                <a:buNone/>
              </a:pPr>
              <a:t>62</a:t>
            </a:fld>
            <a:endParaRPr lang="en-US" altLang="en-US" sz="1400"/>
          </a:p>
        </p:txBody>
      </p:sp>
      <p:sp>
        <p:nvSpPr>
          <p:cNvPr id="121859" name="Rectangle 2"/>
          <p:cNvSpPr>
            <a:spLocks noGrp="1" noChangeArrowheads="1"/>
          </p:cNvSpPr>
          <p:nvPr>
            <p:ph type="title"/>
          </p:nvPr>
        </p:nvSpPr>
        <p:spPr/>
        <p:txBody>
          <a:bodyPr/>
          <a:lstStyle/>
          <a:p>
            <a:r>
              <a:rPr lang="en-US" altLang="en-US" sz="3600" b="1" smtClean="0"/>
              <a:t>PRACTICE, PRACTICE PRACTICE!</a:t>
            </a:r>
          </a:p>
        </p:txBody>
      </p:sp>
      <p:sp>
        <p:nvSpPr>
          <p:cNvPr id="121860" name="Rectangle 3"/>
          <p:cNvSpPr>
            <a:spLocks noGrp="1" noChangeArrowheads="1"/>
          </p:cNvSpPr>
          <p:nvPr>
            <p:ph type="body" idx="1"/>
          </p:nvPr>
        </p:nvSpPr>
        <p:spPr>
          <a:xfrm>
            <a:off x="285750" y="2819400"/>
            <a:ext cx="3219450" cy="3581400"/>
          </a:xfrm>
        </p:spPr>
        <p:txBody>
          <a:bodyPr/>
          <a:lstStyle/>
          <a:p>
            <a:pPr algn="ctr">
              <a:buFontTx/>
              <a:buNone/>
            </a:pPr>
            <a:r>
              <a:rPr lang="en-US" altLang="en-US" smtClean="0"/>
              <a:t>“An ounce of practice is worth more than tons of preaching.”</a:t>
            </a:r>
          </a:p>
          <a:p>
            <a:pPr algn="ctr">
              <a:buFontTx/>
              <a:buNone/>
            </a:pPr>
            <a:r>
              <a:rPr lang="en-US" altLang="en-US" sz="2400" i="1" smtClean="0"/>
              <a:t>                                                         - Gandhi</a:t>
            </a:r>
          </a:p>
        </p:txBody>
      </p:sp>
      <p:pic>
        <p:nvPicPr>
          <p:cNvPr id="121861" name="Picture 7" descr="http://www.ifac-hms-2007.com/images/golfing.jpg" title="Photo- goling during a suns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5200" y="2667000"/>
            <a:ext cx="2695575" cy="403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en-US" sz="3600" b="1" smtClean="0">
                <a:solidFill>
                  <a:schemeClr val="tx1"/>
                </a:solidFill>
              </a:rPr>
              <a:t>PRACTICE, PRACTICE, PRACTICE!</a:t>
            </a:r>
          </a:p>
        </p:txBody>
      </p:sp>
      <p:sp>
        <p:nvSpPr>
          <p:cNvPr id="60419" name="Content Placeholder 2"/>
          <p:cNvSpPr>
            <a:spLocks noGrp="1"/>
          </p:cNvSpPr>
          <p:nvPr>
            <p:ph idx="1"/>
          </p:nvPr>
        </p:nvSpPr>
        <p:spPr>
          <a:xfrm>
            <a:off x="514350" y="2286000"/>
            <a:ext cx="2990850" cy="6096000"/>
          </a:xfrm>
        </p:spPr>
        <p:txBody>
          <a:bodyPr/>
          <a:lstStyle/>
          <a:p>
            <a:pPr marL="0" indent="0">
              <a:buFontTx/>
              <a:buNone/>
              <a:defRPr/>
            </a:pPr>
            <a:endParaRPr lang="en-US" dirty="0"/>
          </a:p>
          <a:p>
            <a:pPr marL="0" indent="0">
              <a:buFontTx/>
              <a:buNone/>
              <a:defRPr/>
            </a:pPr>
            <a:r>
              <a:rPr lang="en-US" dirty="0" smtClean="0"/>
              <a:t>I do it normal…</a:t>
            </a:r>
          </a:p>
          <a:p>
            <a:pPr marL="0" indent="0">
              <a:buFontTx/>
              <a:buNone/>
              <a:defRPr/>
            </a:pPr>
            <a:endParaRPr lang="en-US" dirty="0" smtClean="0"/>
          </a:p>
          <a:p>
            <a:pPr marL="0" indent="0">
              <a:buFontTx/>
              <a:buNone/>
              <a:defRPr/>
            </a:pPr>
            <a:r>
              <a:rPr lang="en-US" dirty="0" smtClean="0"/>
              <a:t>I do it slow…</a:t>
            </a:r>
          </a:p>
          <a:p>
            <a:pPr>
              <a:defRPr/>
            </a:pPr>
            <a:endParaRPr lang="en-US" dirty="0" smtClean="0"/>
          </a:p>
          <a:p>
            <a:pPr marL="0" indent="0">
              <a:buFontTx/>
              <a:buNone/>
              <a:defRPr/>
            </a:pPr>
            <a:r>
              <a:rPr lang="en-US" dirty="0" smtClean="0"/>
              <a:t>You do it with me…</a:t>
            </a:r>
          </a:p>
          <a:p>
            <a:pPr>
              <a:defRPr/>
            </a:pPr>
            <a:endParaRPr lang="en-US" dirty="0" smtClean="0"/>
          </a:p>
          <a:p>
            <a:pPr marL="0" indent="0">
              <a:buFontTx/>
              <a:buNone/>
              <a:defRPr/>
            </a:pPr>
            <a:r>
              <a:rPr lang="en-US" dirty="0" smtClean="0"/>
              <a:t>Then off you go!</a:t>
            </a:r>
          </a:p>
        </p:txBody>
      </p:sp>
      <p:sp>
        <p:nvSpPr>
          <p:cNvPr id="12390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C08DC05-9C57-4FA6-AC2B-1D00D6FCAB38}" type="slidenum">
              <a:rPr lang="en-US" altLang="en-US" sz="1400"/>
              <a:pPr>
                <a:spcBef>
                  <a:spcPct val="0"/>
                </a:spcBef>
                <a:buFontTx/>
                <a:buNone/>
              </a:pPr>
              <a:t>63</a:t>
            </a:fld>
            <a:endParaRPr lang="en-US" altLang="en-US" sz="1400"/>
          </a:p>
        </p:txBody>
      </p:sp>
      <p:pic>
        <p:nvPicPr>
          <p:cNvPr id="123910" name="Picture 6" descr="http://www.cuttingtoolssite.com/wp-content/uploads/2011/03/cnc-machine-operator.jpg" title="Photo - employees operating a mach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76625" y="2286000"/>
            <a:ext cx="2590800" cy="1943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3911" name="Picture 7" title="Photo -m 2 men golf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27425" y="4438650"/>
            <a:ext cx="2590800" cy="19431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12" name="Picture 15" descr="http://cdn2.sulitstatic.com/images/2010/0730/103702632_dsc00992.jpg" title="Photo - worker looking into a pipe (tub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2025" y="6591300"/>
            <a:ext cx="2590800" cy="1943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4"/>
          <p:cNvSpPr>
            <a:spLocks noGrp="1"/>
          </p:cNvSpPr>
          <p:nvPr>
            <p:ph type="sldNum" sz="quarter" idx="11"/>
          </p:nvPr>
        </p:nvSpPr>
        <p:spPr>
          <a:xfrm>
            <a:off x="5105400" y="8631238"/>
            <a:ext cx="217170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fld id="{7A997353-4651-495D-AACE-892916F2186A}" type="slidenum">
              <a:rPr lang="en-US" altLang="en-US" sz="1400"/>
              <a:pPr algn="ctr">
                <a:spcBef>
                  <a:spcPct val="0"/>
                </a:spcBef>
                <a:buFontTx/>
                <a:buNone/>
              </a:pPr>
              <a:t>64</a:t>
            </a:fld>
            <a:endParaRPr lang="en-US" altLang="en-US" sz="1400"/>
          </a:p>
        </p:txBody>
      </p:sp>
      <p:sp>
        <p:nvSpPr>
          <p:cNvPr id="125955" name="Rectangle 2"/>
          <p:cNvSpPr>
            <a:spLocks noGrp="1" noChangeArrowheads="1"/>
          </p:cNvSpPr>
          <p:nvPr>
            <p:ph type="title"/>
          </p:nvPr>
        </p:nvSpPr>
        <p:spPr/>
        <p:txBody>
          <a:bodyPr/>
          <a:lstStyle/>
          <a:p>
            <a:r>
              <a:rPr lang="en-US" altLang="en-US" sz="3600" b="1" smtClean="0"/>
              <a:t>ON  PRACTICE</a:t>
            </a:r>
          </a:p>
        </p:txBody>
      </p:sp>
      <p:sp>
        <p:nvSpPr>
          <p:cNvPr id="125956" name="Rectangle 3"/>
          <p:cNvSpPr>
            <a:spLocks noGrp="1" noChangeArrowheads="1"/>
          </p:cNvSpPr>
          <p:nvPr>
            <p:ph type="body" idx="1"/>
          </p:nvPr>
        </p:nvSpPr>
        <p:spPr>
          <a:xfrm>
            <a:off x="514350" y="1828800"/>
            <a:ext cx="5829300" cy="6553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Practice should be non-threatening (OK to mess up!)</a:t>
            </a:r>
          </a:p>
          <a:p>
            <a:pPr lvl="1"/>
            <a:r>
              <a:rPr lang="en-US" altLang="en-US" smtClean="0"/>
              <a:t>Simulated work is best</a:t>
            </a:r>
          </a:p>
          <a:p>
            <a:pPr lvl="1"/>
            <a:endParaRPr lang="en-US" altLang="en-US" smtClean="0"/>
          </a:p>
          <a:p>
            <a:r>
              <a:rPr lang="en-US" altLang="en-US" smtClean="0"/>
              <a:t>Practice activities should be set up for each task.</a:t>
            </a:r>
          </a:p>
          <a:p>
            <a:endParaRPr lang="en-US" altLang="en-US" smtClean="0"/>
          </a:p>
          <a:p>
            <a:r>
              <a:rPr lang="en-US" altLang="en-US" smtClean="0"/>
              <a:t>Be available for coaching and questions.</a:t>
            </a:r>
          </a:p>
          <a:p>
            <a:endParaRPr lang="en-US" altLang="en-US" smtClean="0"/>
          </a:p>
          <a:p>
            <a:r>
              <a:rPr lang="en-US" altLang="en-US" smtClean="0"/>
              <a:t>Let the learner decide if they have practiced enough.</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533400" y="685800"/>
            <a:ext cx="5829300" cy="939800"/>
          </a:xfrm>
        </p:spPr>
        <p:txBody>
          <a:bodyPr/>
          <a:lstStyle/>
          <a:p>
            <a:r>
              <a:rPr lang="en-US" altLang="en-US" sz="3600" b="1" smtClean="0"/>
              <a:t>COMPETENCE</a:t>
            </a:r>
          </a:p>
        </p:txBody>
      </p:sp>
      <p:sp>
        <p:nvSpPr>
          <p:cNvPr id="128003" name="Rectangle 3"/>
          <p:cNvSpPr>
            <a:spLocks noGrp="1" noChangeArrowheads="1"/>
          </p:cNvSpPr>
          <p:nvPr>
            <p:ph type="body" idx="1"/>
          </p:nvPr>
        </p:nvSpPr>
        <p:spPr>
          <a:xfrm>
            <a:off x="514350" y="1905000"/>
            <a:ext cx="5829300" cy="6477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t>The ability to do a job to a specified standard or expectation.</a:t>
            </a:r>
          </a:p>
          <a:p>
            <a:endParaRPr lang="en-US" altLang="en-US" smtClean="0"/>
          </a:p>
          <a:p>
            <a:r>
              <a:rPr lang="en-US" altLang="en-US" smtClean="0"/>
              <a:t>Ability</a:t>
            </a:r>
          </a:p>
          <a:p>
            <a:endParaRPr lang="en-US" altLang="en-US" sz="1000" smtClean="0"/>
          </a:p>
          <a:p>
            <a:pPr lvl="1"/>
            <a:r>
              <a:rPr lang="en-US" altLang="en-US" smtClean="0"/>
              <a:t>Knowledge</a:t>
            </a:r>
          </a:p>
          <a:p>
            <a:pPr lvl="1"/>
            <a:r>
              <a:rPr lang="en-US" altLang="en-US" smtClean="0"/>
              <a:t>Skills</a:t>
            </a:r>
          </a:p>
          <a:p>
            <a:pPr lvl="1"/>
            <a:r>
              <a:rPr lang="en-US" altLang="en-US" smtClean="0"/>
              <a:t>Confidence</a:t>
            </a:r>
          </a:p>
          <a:p>
            <a:pPr lvl="1"/>
            <a:r>
              <a:rPr lang="en-US" altLang="en-US" smtClean="0"/>
              <a:t>Attitude</a:t>
            </a:r>
          </a:p>
        </p:txBody>
      </p:sp>
      <p:pic>
        <p:nvPicPr>
          <p:cNvPr id="128004" name="Picture 4" descr="Electronics Worker II">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52813" y="3657600"/>
            <a:ext cx="2971800"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8005"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7E1882A-5422-426E-BF20-FE312C5AF5EA}" type="slidenum">
              <a:rPr lang="en-US" altLang="en-US" sz="1400"/>
              <a:pPr>
                <a:spcBef>
                  <a:spcPct val="0"/>
                </a:spcBef>
                <a:buFontTx/>
                <a:buNone/>
              </a:pPr>
              <a:t>65</a:t>
            </a:fld>
            <a:endParaRPr lang="en-US" altLang="en-US" sz="14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4"/>
          <p:cNvSpPr>
            <a:spLocks noGrp="1"/>
          </p:cNvSpPr>
          <p:nvPr>
            <p:ph type="sldNum" sz="quarter" idx="11"/>
          </p:nvPr>
        </p:nvSpPr>
        <p:spPr>
          <a:xfrm>
            <a:off x="4200525" y="8764588"/>
            <a:ext cx="2171700" cy="3429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EC9496C-B6AD-4E82-A328-A5B3024B0D1D}" type="slidenum">
              <a:rPr lang="en-US" altLang="en-US" sz="1400"/>
              <a:pPr>
                <a:spcBef>
                  <a:spcPct val="0"/>
                </a:spcBef>
                <a:buFontTx/>
                <a:buNone/>
              </a:pPr>
              <a:t>66</a:t>
            </a:fld>
            <a:endParaRPr lang="en-US" altLang="en-US" sz="1400"/>
          </a:p>
        </p:txBody>
      </p:sp>
      <p:sp>
        <p:nvSpPr>
          <p:cNvPr id="130051" name="Rectangle 2"/>
          <p:cNvSpPr>
            <a:spLocks noGrp="1" noChangeArrowheads="1"/>
          </p:cNvSpPr>
          <p:nvPr>
            <p:ph type="title"/>
          </p:nvPr>
        </p:nvSpPr>
        <p:spPr/>
        <p:txBody>
          <a:bodyPr/>
          <a:lstStyle/>
          <a:p>
            <a:r>
              <a:rPr lang="en-US" altLang="en-US" sz="3600" b="1" smtClean="0"/>
              <a:t>DETERMINING COMPETENCE</a:t>
            </a:r>
          </a:p>
        </p:txBody>
      </p:sp>
      <p:sp>
        <p:nvSpPr>
          <p:cNvPr id="11268" name="Rectangle 3"/>
          <p:cNvSpPr>
            <a:spLocks noGrp="1" noChangeArrowheads="1"/>
          </p:cNvSpPr>
          <p:nvPr>
            <p:ph type="body" idx="1"/>
          </p:nvPr>
        </p:nvSpPr>
        <p:spPr>
          <a:xfrm>
            <a:off x="533400" y="2057400"/>
            <a:ext cx="5791200" cy="5943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2800" dirty="0" smtClean="0"/>
              <a:t>Determine what “competence” means before you begin.</a:t>
            </a:r>
          </a:p>
          <a:p>
            <a:pPr lvl="1">
              <a:defRPr/>
            </a:pPr>
            <a:r>
              <a:rPr lang="en-US" altLang="en-US" sz="2400" dirty="0" smtClean="0"/>
              <a:t>Quality Standards</a:t>
            </a:r>
          </a:p>
          <a:p>
            <a:pPr lvl="1">
              <a:defRPr/>
            </a:pPr>
            <a:r>
              <a:rPr lang="en-US" altLang="en-US" sz="2400" dirty="0" smtClean="0"/>
              <a:t>Time Standards</a:t>
            </a:r>
          </a:p>
          <a:p>
            <a:pPr lvl="1">
              <a:defRPr/>
            </a:pPr>
            <a:r>
              <a:rPr lang="en-US" altLang="en-US" sz="2400" dirty="0" smtClean="0"/>
              <a:t>Waste Standards</a:t>
            </a:r>
          </a:p>
          <a:p>
            <a:pPr lvl="1">
              <a:buFontTx/>
              <a:buNone/>
              <a:defRPr/>
            </a:pPr>
            <a:endParaRPr lang="en-US" altLang="en-US" sz="2400" dirty="0" smtClean="0"/>
          </a:p>
          <a:p>
            <a:pPr>
              <a:defRPr/>
            </a:pPr>
            <a:r>
              <a:rPr lang="en-US" altLang="en-US" sz="2800" dirty="0" smtClean="0"/>
              <a:t>Establish performance against standards.</a:t>
            </a:r>
          </a:p>
          <a:p>
            <a:pPr lvl="1">
              <a:defRPr/>
            </a:pPr>
            <a:r>
              <a:rPr lang="en-US" altLang="en-US" sz="2400" dirty="0" smtClean="0"/>
              <a:t>Written Pre-post Test (Knowledge) </a:t>
            </a:r>
          </a:p>
          <a:p>
            <a:pPr lvl="1">
              <a:defRPr/>
            </a:pPr>
            <a:r>
              <a:rPr lang="en-US" altLang="en-US" sz="2400" dirty="0" smtClean="0"/>
              <a:t>Measurable Observation (Skill)</a:t>
            </a:r>
            <a:endParaRPr lang="en-US" altLang="en-US" sz="2400" b="1" i="1" dirty="0"/>
          </a:p>
          <a:p>
            <a:pPr marL="457200" lvl="1" indent="0">
              <a:buFontTx/>
              <a:buNone/>
              <a:defRPr/>
            </a:pPr>
            <a:endParaRPr lang="en-US" altLang="en-US" sz="2400" b="1" i="1" dirty="0" smtClean="0"/>
          </a:p>
          <a:p>
            <a:pPr marL="457200" lvl="1" indent="0">
              <a:buFontTx/>
              <a:buNone/>
              <a:defRPr/>
            </a:pPr>
            <a:r>
              <a:rPr lang="en-US" altLang="en-US" sz="2400" b="1" i="1" dirty="0" smtClean="0"/>
              <a:t>Both the trainer and the trainee must be confident that the trainee is competent.</a:t>
            </a:r>
          </a:p>
          <a:p>
            <a:pPr lvl="1">
              <a:defRPr/>
            </a:pPr>
            <a:endParaRPr lang="en-US" altLang="en-US" sz="2400" dirty="0" smtClean="0"/>
          </a:p>
          <a:p>
            <a:pPr lvl="1">
              <a:buFontTx/>
              <a:buNone/>
              <a:defRPr/>
            </a:pPr>
            <a:endParaRPr lang="en-US" altLang="en-US" sz="24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33400" y="685800"/>
            <a:ext cx="5829300" cy="939800"/>
          </a:xfrm>
        </p:spPr>
        <p:txBody>
          <a:bodyPr/>
          <a:lstStyle/>
          <a:p>
            <a:r>
              <a:rPr lang="en-US" altLang="en-US" sz="3600" b="1" smtClean="0"/>
              <a:t>SAMPLE COMPETENCE CHECKLIST</a:t>
            </a:r>
          </a:p>
        </p:txBody>
      </p:sp>
      <p:pic>
        <p:nvPicPr>
          <p:cNvPr id="132099" name="Picture 1" title="Photo - Sample of a welding training checklis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3400" y="2209800"/>
            <a:ext cx="5764213" cy="495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2100"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56F1752-CF97-4C89-ABC5-EED13DB147EE}" type="slidenum">
              <a:rPr lang="en-US" altLang="en-US" sz="1400"/>
              <a:pPr>
                <a:spcBef>
                  <a:spcPct val="0"/>
                </a:spcBef>
                <a:buFontTx/>
                <a:buNone/>
              </a:pPr>
              <a:t>67</a:t>
            </a:fld>
            <a:endParaRPr lang="en-US" altLang="en-US" sz="14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533400" y="685800"/>
            <a:ext cx="5829300" cy="939800"/>
          </a:xfrm>
        </p:spPr>
        <p:txBody>
          <a:bodyPr/>
          <a:lstStyle/>
          <a:p>
            <a:r>
              <a:rPr lang="en-US" altLang="en-US" sz="3600" b="1" smtClean="0"/>
              <a:t>YOUR COMPETENCE CHECKLIST</a:t>
            </a:r>
          </a:p>
        </p:txBody>
      </p:sp>
      <p:sp>
        <p:nvSpPr>
          <p:cNvPr id="134203"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2119ACB-D7DD-4043-85D3-E6C8DCEEECDA}" type="slidenum">
              <a:rPr lang="en-US" altLang="en-US" sz="1400"/>
              <a:pPr>
                <a:spcBef>
                  <a:spcPct val="0"/>
                </a:spcBef>
                <a:buFontTx/>
                <a:buNone/>
              </a:pPr>
              <a:t>68</a:t>
            </a:fld>
            <a:endParaRPr lang="en-US" altLang="en-US" sz="140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5ED51B6-DF17-4148-A9A2-07837209B181}" type="slidenum">
              <a:rPr lang="en-US" altLang="en-US" sz="1400"/>
              <a:pPr>
                <a:spcBef>
                  <a:spcPct val="0"/>
                </a:spcBef>
                <a:buFontTx/>
                <a:buNone/>
              </a:pPr>
              <a:t>69</a:t>
            </a:fld>
            <a:endParaRPr lang="en-US" altLang="en-US" sz="1400"/>
          </a:p>
        </p:txBody>
      </p:sp>
      <p:sp>
        <p:nvSpPr>
          <p:cNvPr id="136195" name="Rectangle 2"/>
          <p:cNvSpPr>
            <a:spLocks noGrp="1" noChangeArrowheads="1"/>
          </p:cNvSpPr>
          <p:nvPr>
            <p:ph type="title"/>
          </p:nvPr>
        </p:nvSpPr>
        <p:spPr>
          <a:xfrm>
            <a:off x="533400" y="990600"/>
            <a:ext cx="5829300" cy="485775"/>
          </a:xfrm>
        </p:spPr>
        <p:txBody>
          <a:bodyPr lIns="92075" tIns="46038" rIns="92075" bIns="46038"/>
          <a:lstStyle/>
          <a:p>
            <a:r>
              <a:rPr lang="en-US" altLang="en-US" sz="3600" b="1" smtClean="0">
                <a:solidFill>
                  <a:srgbClr val="000000"/>
                </a:solidFill>
              </a:rPr>
              <a:t>PROVIDE ON-GOING FEEDBACK</a:t>
            </a:r>
            <a:endParaRPr lang="en-US" altLang="en-US" sz="4000" smtClean="0">
              <a:solidFill>
                <a:srgbClr val="000000"/>
              </a:solidFill>
            </a:endParaRPr>
          </a:p>
        </p:txBody>
      </p:sp>
      <p:sp>
        <p:nvSpPr>
          <p:cNvPr id="136196" name="Rectangle 3"/>
          <p:cNvSpPr>
            <a:spLocks noGrp="1" noChangeArrowheads="1"/>
          </p:cNvSpPr>
          <p:nvPr>
            <p:ph type="body" idx="1"/>
          </p:nvPr>
        </p:nvSpPr>
        <p:spPr>
          <a:xfrm>
            <a:off x="533400" y="2133600"/>
            <a:ext cx="5829300" cy="5486400"/>
          </a:xfrm>
        </p:spPr>
        <p:txBody>
          <a:bodyPr lIns="92075" tIns="46038" rIns="92075" bIns="46038"/>
          <a:lstStyle/>
          <a:p>
            <a:pPr algn="ctr">
              <a:buFont typeface="Monotype Sorts" pitchFamily="2" charset="2"/>
              <a:buChar char=" "/>
            </a:pPr>
            <a:r>
              <a:rPr lang="en-US" altLang="en-US" sz="2800" smtClean="0">
                <a:solidFill>
                  <a:srgbClr val="000000"/>
                </a:solidFill>
              </a:rPr>
              <a:t>“A person who feels competent…</a:t>
            </a:r>
          </a:p>
          <a:p>
            <a:pPr algn="ctr">
              <a:lnSpc>
                <a:spcPct val="50000"/>
              </a:lnSpc>
              <a:buFont typeface="Monotype Sorts" pitchFamily="2" charset="2"/>
              <a:buChar char=" "/>
            </a:pPr>
            <a:endParaRPr lang="en-US" altLang="en-US" sz="2800" smtClean="0">
              <a:solidFill>
                <a:srgbClr val="000000"/>
              </a:solidFill>
            </a:endParaRPr>
          </a:p>
          <a:p>
            <a:pPr algn="ctr">
              <a:buFont typeface="Monotype Sorts" pitchFamily="2" charset="2"/>
              <a:buChar char=" "/>
            </a:pPr>
            <a:r>
              <a:rPr lang="en-US" altLang="en-US" sz="2800" smtClean="0">
                <a:solidFill>
                  <a:srgbClr val="000000"/>
                </a:solidFill>
              </a:rPr>
              <a:t>is far more likely to perform competently...</a:t>
            </a:r>
          </a:p>
          <a:p>
            <a:pPr algn="ctr">
              <a:lnSpc>
                <a:spcPct val="50000"/>
              </a:lnSpc>
              <a:buFont typeface="Monotype Sorts" pitchFamily="2" charset="2"/>
              <a:buChar char=" "/>
            </a:pPr>
            <a:endParaRPr lang="en-US" altLang="en-US" sz="2800" smtClean="0">
              <a:solidFill>
                <a:srgbClr val="000000"/>
              </a:solidFill>
            </a:endParaRPr>
          </a:p>
          <a:p>
            <a:pPr algn="ctr">
              <a:buFont typeface="Monotype Sorts" pitchFamily="2" charset="2"/>
              <a:buChar char=" "/>
            </a:pPr>
            <a:r>
              <a:rPr lang="en-US" altLang="en-US" sz="2800" smtClean="0">
                <a:solidFill>
                  <a:srgbClr val="000000"/>
                </a:solidFill>
              </a:rPr>
              <a:t>and vice versa!”</a:t>
            </a:r>
            <a:endParaRPr lang="en-US" altLang="en-US" sz="2400" smtClean="0">
              <a:solidFill>
                <a:srgbClr val="000000"/>
              </a:solidFill>
            </a:endParaRPr>
          </a:p>
          <a:p>
            <a:pPr algn="just">
              <a:buFontTx/>
              <a:buNone/>
            </a:pPr>
            <a:r>
              <a:rPr lang="en-US" altLang="en-US" sz="2400" smtClean="0">
                <a:solidFill>
                  <a:srgbClr val="000000"/>
                </a:solidFill>
              </a:rPr>
              <a:t>		</a:t>
            </a:r>
          </a:p>
        </p:txBody>
      </p:sp>
      <p:pic>
        <p:nvPicPr>
          <p:cNvPr id="136197" name="Picture 4" descr="177602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4953000"/>
            <a:ext cx="26939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9E5FB9FF-2DF3-4209-8003-15F92FA42E34}" type="slidenum">
              <a:rPr lang="en-US" altLang="en-US" sz="1400"/>
              <a:pPr>
                <a:spcBef>
                  <a:spcPct val="0"/>
                </a:spcBef>
                <a:buFontTx/>
                <a:buNone/>
              </a:pPr>
              <a:t>7</a:t>
            </a:fld>
            <a:endParaRPr lang="en-US" altLang="en-US" sz="1400"/>
          </a:p>
        </p:txBody>
      </p:sp>
      <p:sp>
        <p:nvSpPr>
          <p:cNvPr id="19459" name="Rectangle 2"/>
          <p:cNvSpPr>
            <a:spLocks noGrp="1" noChangeArrowheads="1"/>
          </p:cNvSpPr>
          <p:nvPr>
            <p:ph type="title"/>
          </p:nvPr>
        </p:nvSpPr>
        <p:spPr>
          <a:xfrm>
            <a:off x="457200" y="685800"/>
            <a:ext cx="5829300" cy="787400"/>
          </a:xfrm>
        </p:spPr>
        <p:txBody>
          <a:bodyPr lIns="92075" tIns="46038" rIns="92075" bIns="46038"/>
          <a:lstStyle/>
          <a:p>
            <a:r>
              <a:rPr lang="en-US" altLang="en-US" sz="3600" b="1" smtClean="0">
                <a:solidFill>
                  <a:srgbClr val="000000"/>
                </a:solidFill>
              </a:rPr>
              <a:t>COURSE OBJECTIVES</a:t>
            </a:r>
            <a:endParaRPr lang="en-US" altLang="en-US" smtClean="0">
              <a:solidFill>
                <a:srgbClr val="000000"/>
              </a:solidFill>
            </a:endParaRPr>
          </a:p>
        </p:txBody>
      </p:sp>
      <p:sp>
        <p:nvSpPr>
          <p:cNvPr id="19460" name="Rectangle 3"/>
          <p:cNvSpPr>
            <a:spLocks noGrp="1" noChangeArrowheads="1"/>
          </p:cNvSpPr>
          <p:nvPr>
            <p:ph type="body" idx="1"/>
          </p:nvPr>
        </p:nvSpPr>
        <p:spPr>
          <a:xfrm>
            <a:off x="685800" y="2514600"/>
            <a:ext cx="5829300" cy="5867400"/>
          </a:xfrm>
        </p:spPr>
        <p:txBody>
          <a:bodyPr lIns="92075" tIns="46038" rIns="92075" bIns="46038"/>
          <a:lstStyle/>
          <a:p>
            <a:r>
              <a:rPr lang="en-US" altLang="en-US" sz="2400" smtClean="0">
                <a:solidFill>
                  <a:srgbClr val="000000"/>
                </a:solidFill>
              </a:rPr>
              <a:t>Demonstrate four qualities of a good trainer</a:t>
            </a:r>
          </a:p>
          <a:p>
            <a:r>
              <a:rPr lang="en-US" altLang="en-US" sz="2400" smtClean="0">
                <a:solidFill>
                  <a:srgbClr val="000000"/>
                </a:solidFill>
              </a:rPr>
              <a:t>List four things to prepare for training</a:t>
            </a:r>
          </a:p>
          <a:p>
            <a:r>
              <a:rPr lang="en-US" altLang="en-US" sz="2400" smtClean="0">
                <a:solidFill>
                  <a:srgbClr val="000000"/>
                </a:solidFill>
              </a:rPr>
              <a:t>Conduct a Training Needs Assessment</a:t>
            </a:r>
          </a:p>
          <a:p>
            <a:r>
              <a:rPr lang="en-US" altLang="en-US" sz="2400" smtClean="0">
                <a:solidFill>
                  <a:srgbClr val="000000"/>
                </a:solidFill>
              </a:rPr>
              <a:t>Put training into context </a:t>
            </a:r>
          </a:p>
          <a:p>
            <a:r>
              <a:rPr lang="en-US" altLang="en-US" sz="2400" smtClean="0">
                <a:solidFill>
                  <a:srgbClr val="000000"/>
                </a:solidFill>
              </a:rPr>
              <a:t>Write training objectives</a:t>
            </a:r>
          </a:p>
          <a:p>
            <a:r>
              <a:rPr lang="en-US" altLang="en-US" sz="2400" smtClean="0">
                <a:solidFill>
                  <a:srgbClr val="000000"/>
                </a:solidFill>
              </a:rPr>
              <a:t>Develop a detailed training outline</a:t>
            </a:r>
          </a:p>
          <a:p>
            <a:r>
              <a:rPr lang="en-US" altLang="en-US" sz="2400" smtClean="0">
                <a:solidFill>
                  <a:srgbClr val="000000"/>
                </a:solidFill>
              </a:rPr>
              <a:t>Develop methods for the trainee to practice</a:t>
            </a:r>
          </a:p>
          <a:p>
            <a:r>
              <a:rPr lang="en-US" altLang="en-US" sz="2400" smtClean="0">
                <a:solidFill>
                  <a:srgbClr val="000000"/>
                </a:solidFill>
              </a:rPr>
              <a:t>Create an effective learning environment</a:t>
            </a:r>
          </a:p>
          <a:p>
            <a:r>
              <a:rPr lang="en-US" altLang="en-US" sz="2400" smtClean="0">
                <a:solidFill>
                  <a:srgbClr val="000000"/>
                </a:solidFill>
              </a:rPr>
              <a:t>Use two types of classroom training media effectively</a:t>
            </a:r>
          </a:p>
          <a:p>
            <a:r>
              <a:rPr lang="en-US" altLang="en-US" sz="2400" smtClean="0">
                <a:solidFill>
                  <a:srgbClr val="000000"/>
                </a:solidFill>
              </a:rPr>
              <a:t>Use four participative training methods</a:t>
            </a:r>
          </a:p>
          <a:p>
            <a:r>
              <a:rPr lang="en-US" altLang="en-US" sz="2400" smtClean="0">
                <a:solidFill>
                  <a:srgbClr val="000000"/>
                </a:solidFill>
              </a:rPr>
              <a:t>Assess training effectiveness</a:t>
            </a:r>
          </a:p>
          <a:p>
            <a:pPr>
              <a:lnSpc>
                <a:spcPct val="80000"/>
              </a:lnSpc>
            </a:pPr>
            <a:endParaRPr lang="en-US" altLang="en-US" sz="2400" smtClean="0">
              <a:solidFill>
                <a:srgbClr val="000000"/>
              </a:solidFill>
            </a:endParaRPr>
          </a:p>
          <a:p>
            <a:pPr>
              <a:lnSpc>
                <a:spcPct val="80000"/>
              </a:lnSpc>
            </a:pPr>
            <a:endParaRPr lang="en-US" altLang="en-US" sz="2400" smtClean="0">
              <a:solidFill>
                <a:srgbClr val="000000"/>
              </a:solidFill>
            </a:endParaRPr>
          </a:p>
          <a:p>
            <a:pPr>
              <a:lnSpc>
                <a:spcPct val="80000"/>
              </a:lnSpc>
              <a:buFontTx/>
              <a:buNone/>
            </a:pPr>
            <a:endParaRPr lang="en-US" altLang="en-US" sz="2400" smtClean="0">
              <a:solidFill>
                <a:srgbClr val="000000"/>
              </a:solidFill>
            </a:endParaRPr>
          </a:p>
        </p:txBody>
      </p:sp>
      <p:sp>
        <p:nvSpPr>
          <p:cNvPr id="19461" name="Text Box 0"/>
          <p:cNvSpPr txBox="1">
            <a:spLocks noChangeArrowheads="1"/>
          </p:cNvSpPr>
          <p:nvPr/>
        </p:nvSpPr>
        <p:spPr bwMode="auto">
          <a:xfrm>
            <a:off x="814388" y="1387475"/>
            <a:ext cx="55721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Upon completion of this training course, the</a:t>
            </a:r>
          </a:p>
          <a:p>
            <a:pPr>
              <a:spcBef>
                <a:spcPct val="0"/>
              </a:spcBef>
              <a:buFontTx/>
              <a:buNone/>
            </a:pPr>
            <a:r>
              <a:rPr lang="en-US" altLang="en-US" sz="2400"/>
              <a:t>learners will have the ability to:</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2B2E9A9-E555-49C9-9D4D-2EDCCEC0845D}" type="slidenum">
              <a:rPr lang="en-US" altLang="en-US" sz="1400"/>
              <a:pPr>
                <a:spcBef>
                  <a:spcPct val="0"/>
                </a:spcBef>
                <a:buFontTx/>
                <a:buNone/>
              </a:pPr>
              <a:t>70</a:t>
            </a:fld>
            <a:endParaRPr lang="en-US" altLang="en-US" sz="1400"/>
          </a:p>
        </p:txBody>
      </p:sp>
      <p:sp>
        <p:nvSpPr>
          <p:cNvPr id="138243" name="Rectangle 2"/>
          <p:cNvSpPr>
            <a:spLocks noGrp="1" noChangeArrowheads="1"/>
          </p:cNvSpPr>
          <p:nvPr>
            <p:ph type="title"/>
          </p:nvPr>
        </p:nvSpPr>
        <p:spPr>
          <a:xfrm>
            <a:off x="533400" y="838200"/>
            <a:ext cx="5829300" cy="531813"/>
          </a:xfrm>
        </p:spPr>
        <p:txBody>
          <a:bodyPr/>
          <a:lstStyle/>
          <a:p>
            <a:r>
              <a:rPr lang="en-US" altLang="en-US" sz="3600" b="1" smtClean="0"/>
              <a:t>ON-GOING FEEDBACK</a:t>
            </a:r>
            <a:endParaRPr lang="en-US" altLang="en-US" smtClean="0"/>
          </a:p>
        </p:txBody>
      </p:sp>
      <p:sp>
        <p:nvSpPr>
          <p:cNvPr id="138244" name="Rectangle 3"/>
          <p:cNvSpPr>
            <a:spLocks noGrp="1" noChangeArrowheads="1"/>
          </p:cNvSpPr>
          <p:nvPr>
            <p:ph type="body" idx="1"/>
          </p:nvPr>
        </p:nvSpPr>
        <p:spPr>
          <a:xfrm>
            <a:off x="533400" y="1905000"/>
            <a:ext cx="5829300" cy="5486400"/>
          </a:xfrm>
        </p:spPr>
        <p:txBody>
          <a:bodyPr/>
          <a:lstStyle/>
          <a:p>
            <a:pPr>
              <a:lnSpc>
                <a:spcPct val="170000"/>
              </a:lnSpc>
            </a:pPr>
            <a:r>
              <a:rPr lang="en-US" altLang="en-US" smtClean="0"/>
              <a:t>Maintain Self-Esteem</a:t>
            </a:r>
          </a:p>
          <a:p>
            <a:pPr>
              <a:lnSpc>
                <a:spcPct val="170000"/>
              </a:lnSpc>
            </a:pPr>
            <a:r>
              <a:rPr lang="en-US" altLang="en-US" smtClean="0"/>
              <a:t>Be Timely</a:t>
            </a:r>
          </a:p>
          <a:p>
            <a:pPr>
              <a:lnSpc>
                <a:spcPct val="170000"/>
              </a:lnSpc>
            </a:pPr>
            <a:r>
              <a:rPr lang="en-US" altLang="en-US" smtClean="0"/>
              <a:t>Deliver It Positively</a:t>
            </a:r>
          </a:p>
          <a:p>
            <a:pPr>
              <a:lnSpc>
                <a:spcPct val="170000"/>
              </a:lnSpc>
            </a:pPr>
            <a:r>
              <a:rPr lang="en-US" altLang="en-US" smtClean="0"/>
              <a:t>Provide It Often</a:t>
            </a:r>
          </a:p>
          <a:p>
            <a:pPr>
              <a:lnSpc>
                <a:spcPct val="170000"/>
              </a:lnSpc>
            </a:pPr>
            <a:r>
              <a:rPr lang="en-US" altLang="en-US" smtClean="0"/>
              <a:t>Do Not Wait Until It Is Perfect</a:t>
            </a:r>
          </a:p>
          <a:p>
            <a:pPr>
              <a:lnSpc>
                <a:spcPct val="170000"/>
              </a:lnSpc>
            </a:pPr>
            <a:r>
              <a:rPr lang="en-US" altLang="en-US" smtClean="0"/>
              <a:t>Encourage!</a:t>
            </a:r>
          </a:p>
          <a:p>
            <a:endParaRPr lang="en-US" alt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tLang="en-US" sz="3600" b="1" smtClean="0">
                <a:solidFill>
                  <a:schemeClr val="tx1"/>
                </a:solidFill>
              </a:rPr>
              <a:t>TRAINING IN A CLASSROOM</a:t>
            </a:r>
          </a:p>
        </p:txBody>
      </p:sp>
      <p:sp>
        <p:nvSpPr>
          <p:cNvPr id="140291" name="Content Placeholder 2"/>
          <p:cNvSpPr>
            <a:spLocks noGrp="1"/>
          </p:cNvSpPr>
          <p:nvPr>
            <p:ph idx="1"/>
          </p:nvPr>
        </p:nvSpPr>
        <p:spPr>
          <a:xfrm>
            <a:off x="514350" y="2133600"/>
            <a:ext cx="5829300" cy="6248400"/>
          </a:xfrm>
        </p:spPr>
        <p:txBody>
          <a:bodyPr/>
          <a:lstStyle/>
          <a:p>
            <a:pPr>
              <a:lnSpc>
                <a:spcPct val="150000"/>
              </a:lnSpc>
            </a:pPr>
            <a:r>
              <a:rPr lang="en-US" altLang="en-US" sz="2800" smtClean="0">
                <a:solidFill>
                  <a:srgbClr val="000000"/>
                </a:solidFill>
              </a:rPr>
              <a:t>The physical environment</a:t>
            </a:r>
          </a:p>
          <a:p>
            <a:pPr>
              <a:lnSpc>
                <a:spcPct val="150000"/>
              </a:lnSpc>
            </a:pPr>
            <a:r>
              <a:rPr lang="en-US" altLang="en-US" sz="2800" smtClean="0">
                <a:solidFill>
                  <a:srgbClr val="000000"/>
                </a:solidFill>
              </a:rPr>
              <a:t>The power of questions</a:t>
            </a:r>
          </a:p>
          <a:p>
            <a:pPr>
              <a:lnSpc>
                <a:spcPct val="150000"/>
              </a:lnSpc>
            </a:pPr>
            <a:r>
              <a:rPr lang="en-US" altLang="en-US" sz="2800" smtClean="0">
                <a:solidFill>
                  <a:srgbClr val="000000"/>
                </a:solidFill>
              </a:rPr>
              <a:t>Use training media effectively</a:t>
            </a:r>
          </a:p>
          <a:p>
            <a:pPr>
              <a:lnSpc>
                <a:spcPct val="150000"/>
              </a:lnSpc>
            </a:pPr>
            <a:r>
              <a:rPr lang="en-US" altLang="en-US" sz="2800" smtClean="0">
                <a:solidFill>
                  <a:srgbClr val="000000"/>
                </a:solidFill>
              </a:rPr>
              <a:t>Participative training methods</a:t>
            </a:r>
          </a:p>
          <a:p>
            <a:endParaRPr lang="en-US" altLang="en-US" smtClean="0"/>
          </a:p>
        </p:txBody>
      </p:sp>
      <p:sp>
        <p:nvSpPr>
          <p:cNvPr id="14029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BEDF804-ECE9-4A92-BD23-3AA4129417F1}" type="slidenum">
              <a:rPr lang="en-US" altLang="en-US" sz="1400"/>
              <a:pPr>
                <a:spcBef>
                  <a:spcPct val="0"/>
                </a:spcBef>
                <a:buFontTx/>
                <a:buNone/>
              </a:pPr>
              <a:t>71</a:t>
            </a:fld>
            <a:endParaRPr lang="en-US" altLang="en-US" sz="1400"/>
          </a:p>
        </p:txBody>
      </p:sp>
      <p:pic>
        <p:nvPicPr>
          <p:cNvPr id="140293" name="Picture 7" title="Photo - training - people raising hands to participa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5410200"/>
            <a:ext cx="3333750" cy="2362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ADB28B0-77B7-4615-9F3F-BA529436FD83}" type="slidenum">
              <a:rPr lang="en-US" altLang="en-US" sz="1400"/>
              <a:pPr>
                <a:spcBef>
                  <a:spcPct val="0"/>
                </a:spcBef>
                <a:buFontTx/>
                <a:buNone/>
              </a:pPr>
              <a:t>72</a:t>
            </a:fld>
            <a:endParaRPr lang="en-US" altLang="en-US" sz="1400"/>
          </a:p>
        </p:txBody>
      </p:sp>
      <p:sp>
        <p:nvSpPr>
          <p:cNvPr id="142339" name="Rectangle 2"/>
          <p:cNvSpPr>
            <a:spLocks noGrp="1" noChangeArrowheads="1"/>
          </p:cNvSpPr>
          <p:nvPr>
            <p:ph type="title"/>
          </p:nvPr>
        </p:nvSpPr>
        <p:spPr>
          <a:xfrm>
            <a:off x="533400" y="609600"/>
            <a:ext cx="5829300" cy="1244600"/>
          </a:xfrm>
        </p:spPr>
        <p:txBody>
          <a:bodyPr/>
          <a:lstStyle/>
          <a:p>
            <a:r>
              <a:rPr lang="en-US" altLang="en-US" sz="3600" b="1" smtClean="0"/>
              <a:t>THE PHYSICAL ENVIRONMENT</a:t>
            </a:r>
            <a:endParaRPr lang="en-US" altLang="en-US" smtClean="0"/>
          </a:p>
        </p:txBody>
      </p:sp>
      <p:sp>
        <p:nvSpPr>
          <p:cNvPr id="142340" name="Rectangle 3"/>
          <p:cNvSpPr>
            <a:spLocks noGrp="1" noChangeArrowheads="1"/>
          </p:cNvSpPr>
          <p:nvPr>
            <p:ph type="body" idx="1"/>
          </p:nvPr>
        </p:nvSpPr>
        <p:spPr>
          <a:xfrm>
            <a:off x="542925" y="1981200"/>
            <a:ext cx="5829300" cy="5486400"/>
          </a:xfrm>
        </p:spPr>
        <p:txBody>
          <a:bodyPr/>
          <a:lstStyle/>
          <a:p>
            <a:pPr algn="ctr">
              <a:buFontTx/>
              <a:buNone/>
            </a:pPr>
            <a:r>
              <a:rPr lang="en-US" altLang="en-US" smtClean="0"/>
              <a:t>Listening is purely a voluntary activity!</a:t>
            </a:r>
          </a:p>
          <a:p>
            <a:pPr algn="ctr">
              <a:buFontTx/>
              <a:buNone/>
            </a:pPr>
            <a:endParaRPr lang="en-US" altLang="en-US" smtClean="0"/>
          </a:p>
          <a:p>
            <a:pPr algn="ctr">
              <a:buFontTx/>
              <a:buNone/>
            </a:pPr>
            <a:endParaRPr lang="en-US" altLang="en-US" smtClean="0"/>
          </a:p>
        </p:txBody>
      </p:sp>
      <p:pic>
        <p:nvPicPr>
          <p:cNvPr id="142341" name="Picture 4" title="Photo - diagram of the sitting arrangament in a classroom"/>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47750" y="3505200"/>
            <a:ext cx="480060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7A2C164-8EAB-4FFB-B314-0B61A505BE59}" type="slidenum">
              <a:rPr lang="en-US" altLang="en-US" sz="1400"/>
              <a:pPr>
                <a:spcBef>
                  <a:spcPct val="0"/>
                </a:spcBef>
                <a:buFontTx/>
                <a:buNone/>
              </a:pPr>
              <a:t>73</a:t>
            </a:fld>
            <a:endParaRPr lang="en-US" altLang="en-US" sz="1400"/>
          </a:p>
        </p:txBody>
      </p:sp>
      <p:sp>
        <p:nvSpPr>
          <p:cNvPr id="144387" name="Rectangle 1026"/>
          <p:cNvSpPr>
            <a:spLocks noGrp="1" noChangeArrowheads="1"/>
          </p:cNvSpPr>
          <p:nvPr>
            <p:ph type="title"/>
          </p:nvPr>
        </p:nvSpPr>
        <p:spPr>
          <a:xfrm>
            <a:off x="533400" y="685800"/>
            <a:ext cx="5829300" cy="990600"/>
          </a:xfrm>
        </p:spPr>
        <p:txBody>
          <a:bodyPr/>
          <a:lstStyle/>
          <a:p>
            <a:r>
              <a:rPr lang="en-US" altLang="en-US" sz="3600" b="1" dirty="0" smtClean="0"/>
              <a:t>THE PHYSICAL ENVIRONMENT </a:t>
            </a:r>
            <a:endParaRPr lang="en-US" altLang="en-US" dirty="0" smtClean="0"/>
          </a:p>
        </p:txBody>
      </p:sp>
      <p:sp>
        <p:nvSpPr>
          <p:cNvPr id="144388" name="Rectangle 1027"/>
          <p:cNvSpPr>
            <a:spLocks noGrp="1" noChangeArrowheads="1"/>
          </p:cNvSpPr>
          <p:nvPr>
            <p:ph type="body" idx="1"/>
          </p:nvPr>
        </p:nvSpPr>
        <p:spPr>
          <a:xfrm>
            <a:off x="533400" y="2133600"/>
            <a:ext cx="5829300" cy="5486400"/>
          </a:xfrm>
        </p:spPr>
        <p:txBody>
          <a:bodyPr/>
          <a:lstStyle/>
          <a:p>
            <a:pPr marL="173038" indent="0">
              <a:buFont typeface="Monotype Sorts" pitchFamily="2" charset="2"/>
              <a:buNone/>
            </a:pPr>
            <a:r>
              <a:rPr lang="en-US" altLang="en-US" sz="2000" smtClean="0"/>
              <a:t>List below what you believe to be the optimum </a:t>
            </a:r>
            <a:r>
              <a:rPr lang="en-US" altLang="en-US" sz="2000" u="sng" smtClean="0"/>
              <a:t>physical</a:t>
            </a:r>
            <a:r>
              <a:rPr lang="en-US" altLang="en-US" sz="2000" smtClean="0"/>
              <a:t> environment for training.</a:t>
            </a:r>
          </a:p>
          <a:p>
            <a:pPr marL="173038" indent="0">
              <a:buFont typeface="Monotype Sorts" pitchFamily="2" charset="2"/>
              <a:buNone/>
            </a:pPr>
            <a:endParaRPr lang="en-US" altLang="en-US" sz="2000" smtClean="0"/>
          </a:p>
          <a:p>
            <a:pPr marL="173038" indent="0">
              <a:buFont typeface="Monotype Sorts" pitchFamily="2" charset="2"/>
              <a:buNone/>
            </a:pPr>
            <a:r>
              <a:rPr lang="en-US" altLang="en-US" sz="1600" smtClean="0"/>
              <a:t>1.____________________________________________________2.____________________________________________________</a:t>
            </a:r>
          </a:p>
          <a:p>
            <a:pPr marL="173038" indent="0">
              <a:buFont typeface="Monotype Sorts" pitchFamily="2" charset="2"/>
              <a:buNone/>
            </a:pPr>
            <a:r>
              <a:rPr lang="en-US" altLang="en-US" sz="1600" smtClean="0"/>
              <a:t>3.____________________________________________________</a:t>
            </a:r>
          </a:p>
          <a:p>
            <a:pPr marL="173038" indent="0">
              <a:buFont typeface="Monotype Sorts" pitchFamily="2" charset="2"/>
              <a:buNone/>
            </a:pPr>
            <a:r>
              <a:rPr lang="en-US" altLang="en-US" sz="1600" smtClean="0"/>
              <a:t>4.____________________________________________________</a:t>
            </a:r>
          </a:p>
          <a:p>
            <a:pPr marL="173038" indent="0">
              <a:buFont typeface="Monotype Sorts" pitchFamily="2" charset="2"/>
              <a:buNone/>
            </a:pPr>
            <a:r>
              <a:rPr lang="en-US" altLang="en-US" sz="1600" smtClean="0"/>
              <a:t>5.____________________________________________________</a:t>
            </a:r>
          </a:p>
          <a:p>
            <a:pPr marL="173038" indent="0">
              <a:buFont typeface="Monotype Sorts" pitchFamily="2" charset="2"/>
              <a:buNone/>
            </a:pPr>
            <a:r>
              <a:rPr lang="en-US" altLang="en-US" sz="1600" smtClean="0"/>
              <a:t>6.____________________________________________________</a:t>
            </a:r>
          </a:p>
          <a:p>
            <a:pPr marL="173038" indent="0">
              <a:buFont typeface="Monotype Sorts" pitchFamily="2" charset="2"/>
              <a:buNone/>
            </a:pPr>
            <a:r>
              <a:rPr lang="en-US" altLang="en-US" sz="1600" smtClean="0"/>
              <a:t>7.____________________________________________________</a:t>
            </a:r>
          </a:p>
          <a:p>
            <a:pPr marL="173038" indent="0">
              <a:buFont typeface="Monotype Sorts" pitchFamily="2" charset="2"/>
              <a:buNone/>
            </a:pPr>
            <a:r>
              <a:rPr lang="en-US" altLang="en-US" sz="1600" smtClean="0"/>
              <a:t>8.____________________________________________________</a:t>
            </a:r>
          </a:p>
          <a:p>
            <a:pPr marL="173038" indent="0">
              <a:buFont typeface="Monotype Sorts" pitchFamily="2" charset="2"/>
              <a:buNone/>
            </a:pPr>
            <a:r>
              <a:rPr lang="en-US" altLang="en-US" sz="1600" smtClean="0"/>
              <a:t>9.____________________________________________________</a:t>
            </a:r>
          </a:p>
          <a:p>
            <a:pPr marL="173038" indent="0">
              <a:buFont typeface="Monotype Sorts" pitchFamily="2" charset="2"/>
              <a:buNone/>
            </a:pPr>
            <a:r>
              <a:rPr lang="en-US" altLang="en-US" sz="1600" smtClean="0"/>
              <a:t>10.___________________________________________________</a:t>
            </a:r>
          </a:p>
          <a:p>
            <a:pPr marL="173038" indent="0">
              <a:buFont typeface="Monotype Sorts" pitchFamily="2" charset="2"/>
              <a:buNone/>
            </a:pPr>
            <a:r>
              <a:rPr lang="en-US" altLang="en-US" sz="1600" smtClean="0"/>
              <a:t>11.___________________________________________________</a:t>
            </a:r>
          </a:p>
          <a:p>
            <a:pPr marL="173038" indent="0">
              <a:buFont typeface="Monotype Sorts" pitchFamily="2" charset="2"/>
              <a:buNone/>
            </a:pPr>
            <a:r>
              <a:rPr lang="en-US" altLang="en-US" sz="1600" smtClean="0"/>
              <a:t>12.___________________________________________________</a:t>
            </a:r>
          </a:p>
          <a:p>
            <a:pPr marL="173038" indent="0">
              <a:buFont typeface="Monotype Sorts" pitchFamily="2" charset="2"/>
              <a:buNone/>
            </a:pPr>
            <a:r>
              <a:rPr lang="en-US" altLang="en-US" sz="1600" smtClean="0"/>
              <a:t>13.___________________________________________________</a:t>
            </a:r>
          </a:p>
          <a:p>
            <a:pPr marL="173038" indent="0">
              <a:buFont typeface="Monotype Sorts" pitchFamily="2" charset="2"/>
              <a:buNone/>
            </a:pPr>
            <a:r>
              <a:rPr lang="en-US" altLang="en-US" sz="1600" smtClean="0"/>
              <a:t>14.___________________________________________________</a:t>
            </a:r>
          </a:p>
          <a:p>
            <a:pPr marL="173038" indent="0">
              <a:buFont typeface="Monotype Sorts" pitchFamily="2" charset="2"/>
              <a:buNone/>
            </a:pPr>
            <a:r>
              <a:rPr lang="en-US" altLang="en-US" sz="1600" smtClean="0"/>
              <a:t>15.___________________________________________________</a:t>
            </a:r>
          </a:p>
          <a:p>
            <a:pPr marL="173038" indent="0">
              <a:buFont typeface="Monotype Sorts" pitchFamily="2" charset="2"/>
              <a:buNone/>
            </a:pPr>
            <a:r>
              <a:rPr lang="en-US" altLang="en-US" sz="1600" smtClean="0"/>
              <a:t>16.___________________________________________________</a:t>
            </a:r>
          </a:p>
          <a:p>
            <a:pPr marL="173038" indent="0">
              <a:buFontTx/>
              <a:buNone/>
            </a:pPr>
            <a:endParaRPr lang="en-US" alt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3F02E25-253D-47CE-ACB7-CD21BFAC75A7}" type="slidenum">
              <a:rPr lang="en-US" altLang="en-US" sz="1400"/>
              <a:pPr>
                <a:spcBef>
                  <a:spcPct val="0"/>
                </a:spcBef>
                <a:buFontTx/>
                <a:buNone/>
              </a:pPr>
              <a:t>74</a:t>
            </a:fld>
            <a:endParaRPr lang="en-US" altLang="en-US" sz="1400"/>
          </a:p>
        </p:txBody>
      </p:sp>
      <p:sp>
        <p:nvSpPr>
          <p:cNvPr id="146435" name="Rectangle 1026"/>
          <p:cNvSpPr>
            <a:spLocks noGrp="1" noChangeArrowheads="1"/>
          </p:cNvSpPr>
          <p:nvPr>
            <p:ph type="title"/>
          </p:nvPr>
        </p:nvSpPr>
        <p:spPr>
          <a:xfrm>
            <a:off x="0" y="762000"/>
            <a:ext cx="6858000" cy="1295400"/>
          </a:xfrm>
        </p:spPr>
        <p:txBody>
          <a:bodyPr/>
          <a:lstStyle/>
          <a:p>
            <a:r>
              <a:rPr lang="en-US" altLang="en-US" sz="3600" b="1" smtClean="0"/>
              <a:t>PHYSICAL ENVIRONMENT ELEMENTS</a:t>
            </a:r>
            <a:endParaRPr lang="en-US" altLang="en-US" smtClean="0"/>
          </a:p>
        </p:txBody>
      </p:sp>
      <p:sp>
        <p:nvSpPr>
          <p:cNvPr id="146436" name="Rectangle 1027"/>
          <p:cNvSpPr>
            <a:spLocks noGrp="1" noChangeArrowheads="1"/>
          </p:cNvSpPr>
          <p:nvPr>
            <p:ph type="body" idx="1"/>
          </p:nvPr>
        </p:nvSpPr>
        <p:spPr>
          <a:xfrm>
            <a:off x="838200" y="2362200"/>
            <a:ext cx="5524500" cy="5486400"/>
          </a:xfrm>
        </p:spPr>
        <p:txBody>
          <a:bodyPr/>
          <a:lstStyle/>
          <a:p>
            <a:pPr>
              <a:lnSpc>
                <a:spcPct val="150000"/>
              </a:lnSpc>
            </a:pPr>
            <a:r>
              <a:rPr lang="en-US" altLang="en-US" smtClean="0"/>
              <a:t>Temperature</a:t>
            </a:r>
          </a:p>
          <a:p>
            <a:pPr>
              <a:lnSpc>
                <a:spcPct val="150000"/>
              </a:lnSpc>
            </a:pPr>
            <a:r>
              <a:rPr lang="en-US" altLang="en-US" smtClean="0"/>
              <a:t>Comfort of Chairs</a:t>
            </a:r>
          </a:p>
          <a:p>
            <a:pPr>
              <a:lnSpc>
                <a:spcPct val="150000"/>
              </a:lnSpc>
            </a:pPr>
            <a:r>
              <a:rPr lang="en-US" altLang="en-US" smtClean="0"/>
              <a:t>Space</a:t>
            </a:r>
          </a:p>
          <a:p>
            <a:pPr>
              <a:lnSpc>
                <a:spcPct val="150000"/>
              </a:lnSpc>
            </a:pPr>
            <a:r>
              <a:rPr lang="en-US" altLang="en-US" smtClean="0"/>
              <a:t>Distractions</a:t>
            </a:r>
          </a:p>
          <a:p>
            <a:pPr>
              <a:lnSpc>
                <a:spcPct val="150000"/>
              </a:lnSpc>
            </a:pPr>
            <a:r>
              <a:rPr lang="en-US" altLang="en-US" smtClean="0"/>
              <a:t>Furniture Arrangement</a:t>
            </a:r>
          </a:p>
          <a:p>
            <a:pPr>
              <a:lnSpc>
                <a:spcPct val="150000"/>
              </a:lnSpc>
            </a:pPr>
            <a:r>
              <a:rPr lang="en-US" altLang="en-US" smtClean="0"/>
              <a:t>Lighting</a:t>
            </a:r>
          </a:p>
          <a:p>
            <a:pPr>
              <a:lnSpc>
                <a:spcPct val="150000"/>
              </a:lnSpc>
            </a:pPr>
            <a:r>
              <a:rPr lang="en-US" altLang="en-US" smtClean="0"/>
              <a:t>Restrooms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FDB6CFC-9F39-4543-8F64-CD6D3B70CC43}" type="slidenum">
              <a:rPr lang="en-US" altLang="en-US" sz="1400"/>
              <a:pPr>
                <a:spcBef>
                  <a:spcPct val="0"/>
                </a:spcBef>
                <a:buFontTx/>
                <a:buNone/>
              </a:pPr>
              <a:t>75</a:t>
            </a:fld>
            <a:endParaRPr lang="en-US" altLang="en-US" sz="1400"/>
          </a:p>
        </p:txBody>
      </p:sp>
      <p:sp>
        <p:nvSpPr>
          <p:cNvPr id="148483" name="Rectangle 2"/>
          <p:cNvSpPr>
            <a:spLocks noGrp="1" noChangeArrowheads="1"/>
          </p:cNvSpPr>
          <p:nvPr>
            <p:ph type="title"/>
          </p:nvPr>
        </p:nvSpPr>
        <p:spPr>
          <a:xfrm>
            <a:off x="533400" y="609600"/>
            <a:ext cx="5981700" cy="1295400"/>
          </a:xfrm>
        </p:spPr>
        <p:txBody>
          <a:bodyPr/>
          <a:lstStyle/>
          <a:p>
            <a:r>
              <a:rPr lang="en-US" altLang="en-US" sz="3600" b="1" smtClean="0"/>
              <a:t>RATING THIS ENVIRONMENT</a:t>
            </a:r>
            <a:endParaRPr lang="en-US" altLang="en-US" smtClean="0"/>
          </a:p>
        </p:txBody>
      </p:sp>
      <p:sp>
        <p:nvSpPr>
          <p:cNvPr id="148484" name="Rectangle 3"/>
          <p:cNvSpPr>
            <a:spLocks noGrp="1" noChangeArrowheads="1"/>
          </p:cNvSpPr>
          <p:nvPr>
            <p:ph type="body" idx="1"/>
          </p:nvPr>
        </p:nvSpPr>
        <p:spPr>
          <a:xfrm>
            <a:off x="533400" y="1905000"/>
            <a:ext cx="5829300" cy="5486400"/>
          </a:xfrm>
        </p:spPr>
        <p:txBody>
          <a:bodyPr/>
          <a:lstStyle/>
          <a:p>
            <a:pPr>
              <a:lnSpc>
                <a:spcPct val="130000"/>
              </a:lnSpc>
            </a:pPr>
            <a:r>
              <a:rPr lang="en-US" altLang="en-US" smtClean="0"/>
              <a:t>Temperature  ____</a:t>
            </a:r>
          </a:p>
          <a:p>
            <a:pPr>
              <a:lnSpc>
                <a:spcPct val="130000"/>
              </a:lnSpc>
            </a:pPr>
            <a:r>
              <a:rPr lang="en-US" altLang="en-US" smtClean="0"/>
              <a:t>Comfort of Chairs  ____</a:t>
            </a:r>
          </a:p>
          <a:p>
            <a:pPr>
              <a:lnSpc>
                <a:spcPct val="130000"/>
              </a:lnSpc>
            </a:pPr>
            <a:r>
              <a:rPr lang="en-US" altLang="en-US" smtClean="0"/>
              <a:t>Room Size &amp; Dimensions  ___</a:t>
            </a:r>
          </a:p>
          <a:p>
            <a:pPr>
              <a:lnSpc>
                <a:spcPct val="130000"/>
              </a:lnSpc>
            </a:pPr>
            <a:r>
              <a:rPr lang="en-US" altLang="en-US" smtClean="0"/>
              <a:t>Screen or Chart Locations  ___</a:t>
            </a:r>
          </a:p>
          <a:p>
            <a:pPr>
              <a:lnSpc>
                <a:spcPct val="130000"/>
              </a:lnSpc>
            </a:pPr>
            <a:r>
              <a:rPr lang="en-US" altLang="en-US" smtClean="0"/>
              <a:t>Distractions  ___</a:t>
            </a:r>
          </a:p>
          <a:p>
            <a:pPr>
              <a:lnSpc>
                <a:spcPct val="130000"/>
              </a:lnSpc>
            </a:pPr>
            <a:r>
              <a:rPr lang="en-US" altLang="en-US" smtClean="0"/>
              <a:t>Furniture Layout  ___</a:t>
            </a:r>
          </a:p>
          <a:p>
            <a:pPr>
              <a:lnSpc>
                <a:spcPct val="130000"/>
              </a:lnSpc>
            </a:pPr>
            <a:r>
              <a:rPr lang="en-US" altLang="en-US" smtClean="0"/>
              <a:t>Lighting  ___</a:t>
            </a:r>
          </a:p>
          <a:p>
            <a:pPr>
              <a:lnSpc>
                <a:spcPct val="130000"/>
              </a:lnSpc>
            </a:pPr>
            <a:r>
              <a:rPr lang="en-US" altLang="en-US" smtClean="0"/>
              <a:t>Restrooms  ___</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ABDAEEC-D048-462A-968A-84DFE5D5A132}" type="slidenum">
              <a:rPr lang="en-US" altLang="en-US" sz="1400"/>
              <a:pPr>
                <a:spcBef>
                  <a:spcPct val="0"/>
                </a:spcBef>
                <a:buFontTx/>
                <a:buNone/>
              </a:pPr>
              <a:t>76</a:t>
            </a:fld>
            <a:endParaRPr lang="en-US" altLang="en-US" sz="1400"/>
          </a:p>
        </p:txBody>
      </p:sp>
      <p:sp>
        <p:nvSpPr>
          <p:cNvPr id="150531" name="Rectangle 2"/>
          <p:cNvSpPr>
            <a:spLocks noGrp="1" noChangeArrowheads="1"/>
          </p:cNvSpPr>
          <p:nvPr>
            <p:ph type="title"/>
          </p:nvPr>
        </p:nvSpPr>
        <p:spPr>
          <a:xfrm>
            <a:off x="533400" y="990600"/>
            <a:ext cx="5829300" cy="531813"/>
          </a:xfrm>
        </p:spPr>
        <p:txBody>
          <a:bodyPr/>
          <a:lstStyle/>
          <a:p>
            <a:r>
              <a:rPr lang="en-US" altLang="en-US" sz="3600" b="1" smtClean="0"/>
              <a:t>ROOM CHECKLIST</a:t>
            </a:r>
            <a:endParaRPr lang="en-US" altLang="en-US" smtClean="0"/>
          </a:p>
        </p:txBody>
      </p:sp>
      <p:sp>
        <p:nvSpPr>
          <p:cNvPr id="64516" name="Rectangle 3"/>
          <p:cNvSpPr>
            <a:spLocks noGrp="1" noChangeArrowheads="1"/>
          </p:cNvSpPr>
          <p:nvPr>
            <p:ph type="body" sz="half" idx="1"/>
          </p:nvPr>
        </p:nvSpPr>
        <p:spPr>
          <a:xfrm>
            <a:off x="533400" y="1981200"/>
            <a:ext cx="3200400" cy="5486400"/>
          </a:xfrm>
        </p:spPr>
        <p:txBody>
          <a:bodyPr/>
          <a:lstStyle/>
          <a:p>
            <a:pPr>
              <a:buFontTx/>
              <a:buChar char=" "/>
              <a:defRPr/>
            </a:pPr>
            <a:r>
              <a:rPr lang="en-US" altLang="en-US" sz="1800" b="1" dirty="0" smtClean="0"/>
              <a:t>Lighting</a:t>
            </a:r>
            <a:endParaRPr lang="en-US" altLang="en-US" sz="1600" dirty="0" smtClean="0"/>
          </a:p>
          <a:p>
            <a:pPr>
              <a:buFontTx/>
              <a:buChar char="—"/>
              <a:defRPr/>
            </a:pPr>
            <a:r>
              <a:rPr lang="en-US" altLang="en-US" sz="1600" dirty="0" smtClean="0"/>
              <a:t>How is it controlled?</a:t>
            </a:r>
          </a:p>
          <a:p>
            <a:pPr>
              <a:buFontTx/>
              <a:buChar char="—"/>
              <a:defRPr/>
            </a:pPr>
            <a:r>
              <a:rPr lang="en-US" altLang="en-US" sz="1600" dirty="0" smtClean="0"/>
              <a:t>Is dimmer switch available?</a:t>
            </a:r>
          </a:p>
          <a:p>
            <a:pPr>
              <a:buFontTx/>
              <a:buChar char="—"/>
              <a:defRPr/>
            </a:pPr>
            <a:r>
              <a:rPr lang="en-US" altLang="en-US" sz="1600" dirty="0" smtClean="0"/>
              <a:t>All bulbs/fixtures working?</a:t>
            </a:r>
          </a:p>
          <a:p>
            <a:pPr>
              <a:buFontTx/>
              <a:buChar char="—"/>
              <a:defRPr/>
            </a:pPr>
            <a:r>
              <a:rPr lang="en-US" altLang="en-US" sz="1600" dirty="0" smtClean="0"/>
              <a:t>Windows have shades/blinds?</a:t>
            </a:r>
          </a:p>
          <a:p>
            <a:pPr>
              <a:buFontTx/>
              <a:buChar char="—"/>
              <a:defRPr/>
            </a:pPr>
            <a:r>
              <a:rPr lang="en-US" altLang="en-US" sz="1600" dirty="0" smtClean="0"/>
              <a:t>Do you know how to operate?</a:t>
            </a:r>
          </a:p>
          <a:p>
            <a:pPr>
              <a:buFontTx/>
              <a:buChar char="—"/>
              <a:defRPr/>
            </a:pPr>
            <a:endParaRPr lang="en-US" altLang="en-US" sz="1600" dirty="0" smtClean="0"/>
          </a:p>
          <a:p>
            <a:pPr>
              <a:buFontTx/>
              <a:buChar char="—"/>
              <a:defRPr/>
            </a:pPr>
            <a:endParaRPr lang="en-US" altLang="en-US" sz="1600" dirty="0" smtClean="0"/>
          </a:p>
          <a:p>
            <a:pPr>
              <a:buFontTx/>
              <a:buChar char=" "/>
              <a:defRPr/>
            </a:pPr>
            <a:r>
              <a:rPr lang="en-US" altLang="en-US" sz="1800" b="1" dirty="0" smtClean="0"/>
              <a:t>Electrical Outlets</a:t>
            </a:r>
            <a:endParaRPr lang="en-US" altLang="en-US" sz="1600" dirty="0" smtClean="0"/>
          </a:p>
          <a:p>
            <a:pPr>
              <a:buFontTx/>
              <a:buChar char="—"/>
              <a:defRPr/>
            </a:pPr>
            <a:r>
              <a:rPr lang="en-US" altLang="en-US" sz="1600" dirty="0" smtClean="0"/>
              <a:t>Where are they?</a:t>
            </a:r>
          </a:p>
          <a:p>
            <a:pPr>
              <a:buFontTx/>
              <a:buChar char="—"/>
              <a:defRPr/>
            </a:pPr>
            <a:r>
              <a:rPr lang="en-US" altLang="en-US" sz="1600" dirty="0" smtClean="0"/>
              <a:t>Is an extension cord needed?</a:t>
            </a:r>
          </a:p>
          <a:p>
            <a:pPr>
              <a:buFontTx/>
              <a:buChar char="—"/>
              <a:defRPr/>
            </a:pPr>
            <a:r>
              <a:rPr lang="en-US" altLang="en-US" sz="1600" dirty="0" smtClean="0"/>
              <a:t>Do you need an adapter?</a:t>
            </a:r>
          </a:p>
          <a:p>
            <a:pPr>
              <a:lnSpc>
                <a:spcPct val="130000"/>
              </a:lnSpc>
              <a:buFontTx/>
              <a:buChar char="—"/>
              <a:defRPr/>
            </a:pPr>
            <a:endParaRPr lang="en-US" altLang="en-US" sz="1600" dirty="0" smtClean="0"/>
          </a:p>
          <a:p>
            <a:pPr>
              <a:lnSpc>
                <a:spcPct val="130000"/>
              </a:lnSpc>
              <a:buFontTx/>
              <a:buChar char="—"/>
              <a:defRPr/>
            </a:pPr>
            <a:endParaRPr lang="en-US" altLang="en-US" sz="1600" dirty="0"/>
          </a:p>
          <a:p>
            <a:pPr>
              <a:lnSpc>
                <a:spcPct val="130000"/>
              </a:lnSpc>
              <a:buFontTx/>
              <a:buChar char="—"/>
              <a:defRPr/>
            </a:pPr>
            <a:endParaRPr lang="en-US" altLang="en-US" sz="1600" dirty="0" smtClean="0"/>
          </a:p>
          <a:p>
            <a:pPr marL="0" indent="0">
              <a:buFontTx/>
              <a:buNone/>
              <a:defRPr/>
            </a:pPr>
            <a:r>
              <a:rPr lang="en-US" altLang="en-US" sz="1800" b="1" dirty="0" smtClean="0"/>
              <a:t>Microphone</a:t>
            </a:r>
            <a:endParaRPr lang="en-US" altLang="en-US" sz="1600" dirty="0" smtClean="0"/>
          </a:p>
          <a:p>
            <a:pPr>
              <a:buFontTx/>
              <a:buChar char="—"/>
              <a:defRPr/>
            </a:pPr>
            <a:r>
              <a:rPr lang="en-US" altLang="en-US" sz="1600" dirty="0" smtClean="0"/>
              <a:t>Are there more than 40 people?</a:t>
            </a:r>
          </a:p>
          <a:p>
            <a:pPr>
              <a:buFontTx/>
              <a:buChar char="—"/>
              <a:defRPr/>
            </a:pPr>
            <a:r>
              <a:rPr lang="en-US" altLang="en-US" sz="1600" dirty="0" smtClean="0"/>
              <a:t>What type of microphone?</a:t>
            </a:r>
          </a:p>
          <a:p>
            <a:pPr>
              <a:buFontTx/>
              <a:buChar char="—"/>
              <a:defRPr/>
            </a:pPr>
            <a:r>
              <a:rPr lang="en-US" altLang="en-US" sz="1600" dirty="0" smtClean="0"/>
              <a:t>Did I practice using it?</a:t>
            </a:r>
          </a:p>
          <a:p>
            <a:pPr>
              <a:buFontTx/>
              <a:buChar char="—"/>
              <a:defRPr/>
            </a:pPr>
            <a:endParaRPr lang="en-US" altLang="en-US" dirty="0" smtClean="0"/>
          </a:p>
          <a:p>
            <a:pPr lvl="1">
              <a:defRPr/>
            </a:pPr>
            <a:endParaRPr lang="en-US" altLang="en-US" dirty="0" smtClean="0"/>
          </a:p>
        </p:txBody>
      </p:sp>
      <p:sp>
        <p:nvSpPr>
          <p:cNvPr id="150533" name="Rectangle 4"/>
          <p:cNvSpPr>
            <a:spLocks noGrp="1" noChangeArrowheads="1"/>
          </p:cNvSpPr>
          <p:nvPr>
            <p:ph type="body" sz="half" idx="2"/>
          </p:nvPr>
        </p:nvSpPr>
        <p:spPr>
          <a:xfrm>
            <a:off x="3657600" y="1905000"/>
            <a:ext cx="2838450" cy="5486400"/>
          </a:xfrm>
        </p:spPr>
        <p:txBody>
          <a:bodyPr/>
          <a:lstStyle/>
          <a:p>
            <a:pPr>
              <a:buFontTx/>
              <a:buChar char=" "/>
            </a:pPr>
            <a:r>
              <a:rPr lang="en-US" altLang="en-US" sz="1800" b="1" smtClean="0"/>
              <a:t>Audience Comfort</a:t>
            </a:r>
            <a:endParaRPr lang="en-US" altLang="en-US" sz="1600" smtClean="0"/>
          </a:p>
          <a:p>
            <a:pPr>
              <a:buFontTx/>
              <a:buChar char="—"/>
            </a:pPr>
            <a:r>
              <a:rPr lang="en-US" altLang="en-US" sz="1600" smtClean="0"/>
              <a:t>Temperature Control?</a:t>
            </a:r>
          </a:p>
          <a:p>
            <a:pPr>
              <a:buFontTx/>
              <a:buChar char="—"/>
            </a:pPr>
            <a:r>
              <a:rPr lang="en-US" altLang="en-US" sz="1600" smtClean="0"/>
              <a:t>Room dimensions?</a:t>
            </a:r>
          </a:p>
          <a:p>
            <a:pPr>
              <a:buFontTx/>
              <a:buChar char="—"/>
            </a:pPr>
            <a:r>
              <a:rPr lang="en-US" altLang="en-US" sz="1600" smtClean="0"/>
              <a:t>Screen location?</a:t>
            </a:r>
          </a:p>
          <a:p>
            <a:pPr>
              <a:buFontTx/>
              <a:buChar char="—"/>
            </a:pPr>
            <a:r>
              <a:rPr lang="en-US" altLang="en-US" sz="1600" smtClean="0"/>
              <a:t>Comfort of chairs?</a:t>
            </a:r>
          </a:p>
          <a:p>
            <a:pPr>
              <a:buFontTx/>
              <a:buChar char="—"/>
            </a:pPr>
            <a:r>
              <a:rPr lang="en-US" altLang="en-US" sz="1600" smtClean="0"/>
              <a:t>Noise/distractions?</a:t>
            </a:r>
          </a:p>
          <a:p>
            <a:pPr>
              <a:buFontTx/>
              <a:buChar char="—"/>
            </a:pPr>
            <a:r>
              <a:rPr lang="en-US" altLang="en-US" sz="1600" smtClean="0"/>
              <a:t>Restroom locations? </a:t>
            </a:r>
          </a:p>
          <a:p>
            <a:pPr>
              <a:buFontTx/>
              <a:buChar char="—"/>
            </a:pPr>
            <a:endParaRPr lang="en-US" altLang="en-US" sz="1600" smtClean="0"/>
          </a:p>
          <a:p>
            <a:pPr>
              <a:buFontTx/>
              <a:buChar char=" "/>
            </a:pPr>
            <a:r>
              <a:rPr lang="en-US" altLang="en-US" sz="1800" b="1" smtClean="0"/>
              <a:t>Room Set-up</a:t>
            </a:r>
            <a:endParaRPr lang="en-US" altLang="en-US" sz="1600" smtClean="0"/>
          </a:p>
          <a:p>
            <a:pPr>
              <a:buFontTx/>
              <a:buChar char="—"/>
            </a:pPr>
            <a:r>
              <a:rPr lang="en-US" altLang="en-US" sz="1600" smtClean="0"/>
              <a:t>Theater style?</a:t>
            </a:r>
          </a:p>
          <a:p>
            <a:pPr>
              <a:buFontTx/>
              <a:buChar char="—"/>
            </a:pPr>
            <a:r>
              <a:rPr lang="en-US" altLang="en-US" sz="1600" smtClean="0"/>
              <a:t>U-shape style?</a:t>
            </a:r>
          </a:p>
          <a:p>
            <a:pPr>
              <a:buFontTx/>
              <a:buChar char="—"/>
            </a:pPr>
            <a:r>
              <a:rPr lang="en-US" altLang="en-US" sz="1600" smtClean="0"/>
              <a:t>Herringbone style?</a:t>
            </a:r>
          </a:p>
          <a:p>
            <a:pPr>
              <a:buFontTx/>
              <a:buChar char="—"/>
            </a:pPr>
            <a:r>
              <a:rPr lang="en-US" altLang="en-US" sz="1600" smtClean="0"/>
              <a:t>Classroom style?</a:t>
            </a:r>
          </a:p>
          <a:p>
            <a:pPr>
              <a:buFontTx/>
              <a:buChar char="—"/>
            </a:pPr>
            <a:r>
              <a:rPr lang="en-US" altLang="en-US" sz="1600" smtClean="0"/>
              <a:t>Conference style?</a:t>
            </a:r>
          </a:p>
          <a:p>
            <a:pPr>
              <a:buFontTx/>
              <a:buChar char="—"/>
            </a:pPr>
            <a:r>
              <a:rPr lang="en-US" altLang="en-US" sz="1600" smtClean="0"/>
              <a:t>Buzz style?</a:t>
            </a:r>
          </a:p>
          <a:p>
            <a:pPr>
              <a:lnSpc>
                <a:spcPct val="70000"/>
              </a:lnSpc>
              <a:buFontTx/>
              <a:buChar char="—"/>
            </a:pPr>
            <a:endParaRPr lang="en-US" altLang="en-US" sz="1600" smtClean="0"/>
          </a:p>
          <a:p>
            <a:pPr>
              <a:buFontTx/>
              <a:buChar char=" "/>
            </a:pPr>
            <a:r>
              <a:rPr lang="en-US" altLang="en-US" sz="1800" b="1" smtClean="0"/>
              <a:t>Stage</a:t>
            </a:r>
            <a:endParaRPr lang="en-US" altLang="en-US" sz="1600" smtClean="0"/>
          </a:p>
          <a:p>
            <a:pPr>
              <a:buFontTx/>
              <a:buChar char="—"/>
            </a:pPr>
            <a:r>
              <a:rPr lang="en-US" altLang="en-US" sz="1600" smtClean="0"/>
              <a:t>Practice walking/climbing?</a:t>
            </a:r>
          </a:p>
          <a:p>
            <a:pPr>
              <a:buFontTx/>
              <a:buChar char="—"/>
            </a:pPr>
            <a:r>
              <a:rPr lang="en-US" altLang="en-US" sz="1600" smtClean="0"/>
              <a:t>Is there a lectern?</a:t>
            </a:r>
          </a:p>
          <a:p>
            <a:pPr>
              <a:buFontTx/>
              <a:buChar char="—"/>
            </a:pPr>
            <a:r>
              <a:rPr lang="en-US" altLang="en-US" sz="1600" smtClean="0"/>
              <a:t>Are there lights?</a:t>
            </a:r>
          </a:p>
          <a:p>
            <a:pPr>
              <a:buFontTx/>
              <a:buChar char="—"/>
            </a:pPr>
            <a:r>
              <a:rPr lang="en-US" altLang="en-US" sz="1600" smtClean="0"/>
              <a:t>Is it adjustable?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E26FA63-555A-489F-9F77-048E22383864}" type="slidenum">
              <a:rPr lang="en-US" altLang="en-US" sz="1400"/>
              <a:pPr>
                <a:spcBef>
                  <a:spcPct val="0"/>
                </a:spcBef>
                <a:buFontTx/>
                <a:buNone/>
              </a:pPr>
              <a:t>77</a:t>
            </a:fld>
            <a:endParaRPr lang="en-US" altLang="en-US" sz="1400"/>
          </a:p>
        </p:txBody>
      </p:sp>
      <p:sp>
        <p:nvSpPr>
          <p:cNvPr id="152579" name="Rectangle 2"/>
          <p:cNvSpPr>
            <a:spLocks noGrp="1" noChangeArrowheads="1"/>
          </p:cNvSpPr>
          <p:nvPr>
            <p:ph type="title"/>
          </p:nvPr>
        </p:nvSpPr>
        <p:spPr>
          <a:xfrm>
            <a:off x="609600" y="457200"/>
            <a:ext cx="5829300" cy="1447800"/>
          </a:xfrm>
        </p:spPr>
        <p:txBody>
          <a:bodyPr/>
          <a:lstStyle/>
          <a:p>
            <a:r>
              <a:rPr lang="en-US" altLang="en-US" sz="3600" b="1" smtClean="0"/>
              <a:t>YOUR ENVIRONMENT</a:t>
            </a:r>
            <a:endParaRPr lang="en-US" altLang="en-US" smtClean="0"/>
          </a:p>
        </p:txBody>
      </p:sp>
      <p:sp>
        <p:nvSpPr>
          <p:cNvPr id="20484" name="Rectangle 3"/>
          <p:cNvSpPr>
            <a:spLocks noGrp="1" noChangeArrowheads="1"/>
          </p:cNvSpPr>
          <p:nvPr>
            <p:ph type="body" idx="1"/>
          </p:nvPr>
        </p:nvSpPr>
        <p:spPr>
          <a:xfrm>
            <a:off x="533400" y="1752600"/>
            <a:ext cx="5867400" cy="6629400"/>
          </a:xfrm>
        </p:spPr>
        <p:txBody>
          <a:bodyPr/>
          <a:lstStyle/>
          <a:p>
            <a:pPr marL="0" indent="0">
              <a:lnSpc>
                <a:spcPct val="125000"/>
              </a:lnSpc>
              <a:buFontTx/>
              <a:buNone/>
              <a:defRPr/>
            </a:pPr>
            <a:r>
              <a:rPr lang="en-US" sz="1800" dirty="0" smtClean="0"/>
              <a:t>WHERE YOU WILL BE TRAINING  ___________________________________________</a:t>
            </a:r>
          </a:p>
          <a:p>
            <a:pPr marL="0" indent="0">
              <a:lnSpc>
                <a:spcPct val="125000"/>
              </a:lnSpc>
              <a:buFontTx/>
              <a:buNone/>
              <a:defRPr/>
            </a:pPr>
            <a:r>
              <a:rPr lang="en-US" sz="1800" dirty="0" smtClean="0"/>
              <a:t>How can the environment be improved?</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80000"/>
              </a:lnSpc>
              <a:defRPr/>
            </a:pPr>
            <a:endParaRPr lang="en-US" sz="1800" dirty="0" smtClean="0"/>
          </a:p>
          <a:p>
            <a:pPr>
              <a:lnSpc>
                <a:spcPct val="80000"/>
              </a:lnSpc>
              <a:defRPr/>
            </a:pPr>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57200" y="530225"/>
            <a:ext cx="5829300" cy="939800"/>
          </a:xfrm>
        </p:spPr>
        <p:txBody>
          <a:bodyPr/>
          <a:lstStyle/>
          <a:p>
            <a:r>
              <a:rPr lang="en-US" altLang="en-US" sz="3600" b="1" smtClean="0"/>
              <a:t>RULE OF THUMB ONE</a:t>
            </a:r>
          </a:p>
        </p:txBody>
      </p:sp>
      <p:sp>
        <p:nvSpPr>
          <p:cNvPr id="154627" name="Content Placeholder 2"/>
          <p:cNvSpPr>
            <a:spLocks noGrp="1"/>
          </p:cNvSpPr>
          <p:nvPr>
            <p:ph idx="1"/>
          </p:nvPr>
        </p:nvSpPr>
        <p:spPr>
          <a:xfrm>
            <a:off x="520700" y="1754188"/>
            <a:ext cx="3238500" cy="3460750"/>
          </a:xfrm>
        </p:spPr>
        <p:txBody>
          <a:bodyPr/>
          <a:lstStyle/>
          <a:p>
            <a:r>
              <a:rPr lang="en-US" altLang="en-US" sz="2400" smtClean="0"/>
              <a:t>Tell your audience what you're going to tell them. (Pre-Test)</a:t>
            </a:r>
          </a:p>
          <a:p>
            <a:endParaRPr lang="en-US" altLang="en-US" sz="2400" smtClean="0"/>
          </a:p>
          <a:p>
            <a:r>
              <a:rPr lang="en-US" altLang="en-US" sz="2400" smtClean="0"/>
              <a:t>Tell them. (A variety of training methods)</a:t>
            </a:r>
          </a:p>
          <a:p>
            <a:endParaRPr lang="en-US" altLang="en-US" sz="2400" smtClean="0"/>
          </a:p>
          <a:p>
            <a:r>
              <a:rPr lang="en-US" altLang="en-US" sz="2400" smtClean="0"/>
              <a:t>Then tell them what you told them. (Section  Summaries)</a:t>
            </a:r>
          </a:p>
          <a:p>
            <a:endParaRPr lang="en-US" altLang="en-US" sz="2400" smtClean="0"/>
          </a:p>
          <a:p>
            <a:r>
              <a:rPr lang="en-US" altLang="en-US" sz="2400" b="1" i="1" smtClean="0"/>
              <a:t>Let them tell you! (Questioning, Post-Test)</a:t>
            </a:r>
          </a:p>
        </p:txBody>
      </p:sp>
      <p:sp>
        <p:nvSpPr>
          <p:cNvPr id="154628" name="Slide Number Placeholder 3"/>
          <p:cNvSpPr>
            <a:spLocks noGrp="1"/>
          </p:cNvSpPr>
          <p:nvPr>
            <p:ph type="sldNum" sz="quarter" idx="11"/>
          </p:nvPr>
        </p:nvSpPr>
        <p:spPr>
          <a:xfrm>
            <a:off x="60198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3CC0DFF4-F155-4849-B0E5-DC320FEAE84D}" type="slidenum">
              <a:rPr lang="en-GB" altLang="en-US" sz="1400"/>
              <a:pPr algn="l">
                <a:spcBef>
                  <a:spcPct val="0"/>
                </a:spcBef>
                <a:buFontTx/>
                <a:buNone/>
              </a:pPr>
              <a:t>78</a:t>
            </a:fld>
            <a:endParaRPr lang="en-GB" altLang="en-US" sz="1400"/>
          </a:p>
        </p:txBody>
      </p:sp>
      <p:pic>
        <p:nvPicPr>
          <p:cNvPr id="154629"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6525" y="2667000"/>
            <a:ext cx="2320925" cy="308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39D3925-50C6-442D-9B6B-9A37D497866A}" type="slidenum">
              <a:rPr lang="en-US" altLang="en-US" sz="1400"/>
              <a:pPr>
                <a:spcBef>
                  <a:spcPct val="0"/>
                </a:spcBef>
                <a:buFontTx/>
                <a:buNone/>
              </a:pPr>
              <a:t>79</a:t>
            </a:fld>
            <a:endParaRPr lang="en-US" altLang="en-US" sz="1400"/>
          </a:p>
        </p:txBody>
      </p:sp>
      <p:sp>
        <p:nvSpPr>
          <p:cNvPr id="156675" name="Rectangle 2"/>
          <p:cNvSpPr>
            <a:spLocks noGrp="1" noChangeArrowheads="1"/>
          </p:cNvSpPr>
          <p:nvPr>
            <p:ph type="ctrTitle"/>
          </p:nvPr>
        </p:nvSpPr>
        <p:spPr>
          <a:xfrm>
            <a:off x="-490538" y="995363"/>
            <a:ext cx="6553201" cy="304800"/>
          </a:xfrm>
        </p:spPr>
        <p:txBody>
          <a:bodyPr/>
          <a:lstStyle/>
          <a:p>
            <a:pPr algn="l"/>
            <a:r>
              <a:rPr lang="en-US" altLang="en-US" sz="4000" smtClean="0"/>
              <a:t>             </a:t>
            </a:r>
            <a:r>
              <a:rPr lang="en-US" altLang="en-US" sz="4000" b="1" smtClean="0"/>
              <a:t>TYPES OF MEDIA</a:t>
            </a:r>
            <a:endParaRPr lang="en-US" altLang="en-US" sz="3600" b="1" smtClean="0">
              <a:latin typeface="Arial" pitchFamily="34" charset="0"/>
            </a:endParaRPr>
          </a:p>
        </p:txBody>
      </p:sp>
      <p:sp>
        <p:nvSpPr>
          <p:cNvPr id="156676" name="Rectangle 3"/>
          <p:cNvSpPr>
            <a:spLocks noGrp="1" noChangeArrowheads="1"/>
          </p:cNvSpPr>
          <p:nvPr>
            <p:ph type="subTitle" idx="1"/>
          </p:nvPr>
        </p:nvSpPr>
        <p:spPr>
          <a:xfrm>
            <a:off x="533400" y="1828800"/>
            <a:ext cx="5410200" cy="7162800"/>
          </a:xfrm>
        </p:spPr>
        <p:txBody>
          <a:bodyPr/>
          <a:lstStyle/>
          <a:p>
            <a:pPr>
              <a:lnSpc>
                <a:spcPct val="0"/>
              </a:lnSpc>
            </a:pPr>
            <a:endParaRPr lang="en-US" altLang="en-US" sz="4000" smtClean="0">
              <a:latin typeface="Arial" pitchFamily="34" charset="0"/>
            </a:endParaRPr>
          </a:p>
          <a:p>
            <a:pPr algn="l">
              <a:lnSpc>
                <a:spcPct val="160000"/>
              </a:lnSpc>
              <a:buFontTx/>
              <a:buChar char="•"/>
            </a:pPr>
            <a:r>
              <a:rPr lang="en-US" altLang="en-US" smtClean="0"/>
              <a:t>Video</a:t>
            </a:r>
          </a:p>
          <a:p>
            <a:pPr algn="l">
              <a:lnSpc>
                <a:spcPct val="160000"/>
              </a:lnSpc>
              <a:buFontTx/>
              <a:buChar char="•"/>
            </a:pPr>
            <a:endParaRPr lang="en-US" altLang="en-US" smtClean="0"/>
          </a:p>
          <a:p>
            <a:pPr algn="l">
              <a:lnSpc>
                <a:spcPct val="390000"/>
              </a:lnSpc>
              <a:buFontTx/>
              <a:buChar char="•"/>
            </a:pPr>
            <a:r>
              <a:rPr lang="en-US" altLang="en-US" smtClean="0"/>
              <a:t>Slides/Multi-media</a:t>
            </a:r>
          </a:p>
          <a:p>
            <a:pPr algn="l">
              <a:lnSpc>
                <a:spcPct val="390000"/>
              </a:lnSpc>
              <a:buFontTx/>
              <a:buChar char="•"/>
            </a:pPr>
            <a:r>
              <a:rPr lang="en-US" altLang="en-US" smtClean="0"/>
              <a:t>Flipcharts</a:t>
            </a:r>
            <a:endParaRPr lang="en-US" altLang="en-US" sz="4000" smtClean="0"/>
          </a:p>
          <a:p>
            <a:pPr algn="l">
              <a:buFontTx/>
              <a:buChar char="•"/>
            </a:pPr>
            <a:endParaRPr lang="en-US" altLang="en-US" sz="4000" smtClean="0"/>
          </a:p>
          <a:p>
            <a:pPr algn="l">
              <a:buFontTx/>
              <a:buChar char="•"/>
            </a:pPr>
            <a:endParaRPr lang="en-US" altLang="en-US" sz="2400" smtClean="0"/>
          </a:p>
          <a:p>
            <a:endParaRPr lang="en-US" altLang="en-US" sz="2000" smtClean="0"/>
          </a:p>
          <a:p>
            <a:endParaRPr lang="en-US" altLang="en-US" sz="2000" smtClean="0"/>
          </a:p>
          <a:p>
            <a:endParaRPr lang="en-US" altLang="en-US" sz="2000" smtClean="0">
              <a:latin typeface="Arial" pitchFamily="34" charset="0"/>
            </a:endParaRPr>
          </a:p>
          <a:p>
            <a:pPr algn="l"/>
            <a:endParaRPr lang="en-US" altLang="en-US" sz="1600" b="1" smtClean="0">
              <a:latin typeface="Arial" pitchFamily="34" charset="0"/>
            </a:endParaRPr>
          </a:p>
          <a:p>
            <a:pPr algn="l"/>
            <a:endParaRPr lang="en-US" altLang="en-US" sz="1600" smtClean="0">
              <a:latin typeface="Arial" pitchFamily="34" charset="0"/>
            </a:endParaRPr>
          </a:p>
          <a:p>
            <a:pPr algn="l"/>
            <a:endParaRPr lang="en-US" altLang="en-US" sz="1400" b="1" smtClean="0">
              <a:latin typeface="Arial" pitchFamily="34" charset="0"/>
            </a:endParaRPr>
          </a:p>
        </p:txBody>
      </p:sp>
      <p:pic>
        <p:nvPicPr>
          <p:cNvPr id="156678" name="Picture 13" descr="200464629-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4038600"/>
            <a:ext cx="1947863" cy="1504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6679" name="Picture 12" descr="http://upload.wikimedia.org/wikipedia/commons/thumb/0/03/Flipchart1-Asio.JPG/220px-Flipchart1-Asio.JPG" title="Photo - flipch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5927725"/>
            <a:ext cx="1752600"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6680" name="Picture 1" title="Photo - usb drive going into a computer "/>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047875" y="2052638"/>
            <a:ext cx="2857500" cy="160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E9FC512-7F8F-42D6-8289-6C7D26648824}" type="slidenum">
              <a:rPr lang="en-US" altLang="en-US" sz="1400"/>
              <a:pPr>
                <a:spcBef>
                  <a:spcPct val="0"/>
                </a:spcBef>
                <a:buFontTx/>
                <a:buNone/>
              </a:pPr>
              <a:t>8</a:t>
            </a:fld>
            <a:endParaRPr lang="en-US" altLang="en-US" sz="1400"/>
          </a:p>
        </p:txBody>
      </p:sp>
      <p:sp>
        <p:nvSpPr>
          <p:cNvPr id="21507" name="Rectangle 2"/>
          <p:cNvSpPr>
            <a:spLocks noGrp="1" noChangeArrowheads="1"/>
          </p:cNvSpPr>
          <p:nvPr>
            <p:ph type="title"/>
          </p:nvPr>
        </p:nvSpPr>
        <p:spPr>
          <a:xfrm>
            <a:off x="609600" y="838200"/>
            <a:ext cx="5829300" cy="939800"/>
          </a:xfrm>
        </p:spPr>
        <p:txBody>
          <a:bodyPr/>
          <a:lstStyle/>
          <a:p>
            <a:r>
              <a:rPr lang="en-US" altLang="en-US" sz="3600" b="1" smtClean="0"/>
              <a:t>THE QUALITIES OF A GOOD TRAINER</a:t>
            </a:r>
          </a:p>
        </p:txBody>
      </p:sp>
      <p:sp>
        <p:nvSpPr>
          <p:cNvPr id="21508" name="Rectangle 3"/>
          <p:cNvSpPr>
            <a:spLocks noGrp="1" noChangeArrowheads="1"/>
          </p:cNvSpPr>
          <p:nvPr>
            <p:ph type="body" idx="1"/>
          </p:nvPr>
        </p:nvSpPr>
        <p:spPr>
          <a:xfrm>
            <a:off x="514350" y="2057400"/>
            <a:ext cx="5829300" cy="6324600"/>
          </a:xfrm>
        </p:spPr>
        <p:txBody>
          <a:bodyPr/>
          <a:lstStyle/>
          <a:p>
            <a:pPr>
              <a:buFontTx/>
              <a:buNone/>
            </a:pPr>
            <a:r>
              <a:rPr lang="en-US" altLang="en-US" dirty="0" smtClean="0"/>
              <a:t>	</a:t>
            </a:r>
            <a:r>
              <a:rPr lang="en-US" altLang="en-US" sz="2800" dirty="0" smtClean="0"/>
              <a:t>“The mediocre teacher tells. The good teacher explains. The superior teacher demonstrates. The great teacher inspires.” </a:t>
            </a:r>
          </a:p>
          <a:p>
            <a:pPr>
              <a:buFontTx/>
              <a:buNone/>
            </a:pPr>
            <a:r>
              <a:rPr lang="en-US" altLang="en-US" sz="2000" i="1" dirty="0" smtClean="0"/>
              <a:t>				        - William Arthur Ward</a:t>
            </a:r>
            <a:r>
              <a:rPr lang="en-US" altLang="en-US" dirty="0" smtClean="0"/>
              <a:t/>
            </a:r>
            <a:br>
              <a:rPr lang="en-US" altLang="en-US" dirty="0" smtClean="0"/>
            </a:br>
            <a:endParaRPr lang="en-US" altLang="en-US" dirty="0" smtClean="0"/>
          </a:p>
        </p:txBody>
      </p:sp>
      <p:pic>
        <p:nvPicPr>
          <p:cNvPr id="21510" name="Picture 8" descr="C:\Users\Tom\Desktop\My PIctures\Webite\Training II.jpg" title="Photo - group of adults in a training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8700" y="4419600"/>
            <a:ext cx="4978400"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78FDD09-F9E4-470D-B1E3-78A00BBC1EDC}" type="slidenum">
              <a:rPr lang="en-US" altLang="en-US" sz="1400"/>
              <a:pPr>
                <a:spcBef>
                  <a:spcPct val="0"/>
                </a:spcBef>
                <a:buFontTx/>
                <a:buNone/>
              </a:pPr>
              <a:t>80</a:t>
            </a:fld>
            <a:endParaRPr lang="en-US" altLang="en-US" sz="1400"/>
          </a:p>
        </p:txBody>
      </p:sp>
      <p:sp>
        <p:nvSpPr>
          <p:cNvPr id="158723" name="Rectangle 2"/>
          <p:cNvSpPr>
            <a:spLocks noGrp="1" noChangeArrowheads="1"/>
          </p:cNvSpPr>
          <p:nvPr>
            <p:ph type="ctrTitle"/>
          </p:nvPr>
        </p:nvSpPr>
        <p:spPr>
          <a:xfrm>
            <a:off x="0" y="990600"/>
            <a:ext cx="6400800" cy="1066800"/>
          </a:xfrm>
        </p:spPr>
        <p:txBody>
          <a:bodyPr/>
          <a:lstStyle/>
          <a:p>
            <a:pPr defTabSz="406400"/>
            <a:r>
              <a:rPr lang="en-US" altLang="en-US" sz="3600" b="1" smtClean="0"/>
              <a:t>   USING THE RIGHT MEDIA …RIGHT!</a:t>
            </a:r>
            <a:endParaRPr lang="en-US" altLang="en-US" i="1" smtClean="0">
              <a:latin typeface="Arial" pitchFamily="34" charset="0"/>
            </a:endParaRPr>
          </a:p>
        </p:txBody>
      </p:sp>
      <p:pic>
        <p:nvPicPr>
          <p:cNvPr id="158724" name="Picture 13" descr="http://femineering.files.wordpress.com/2011/04/bad-presentation1.jpg" title="Photo - people sleeping during a presen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590800"/>
            <a:ext cx="5724525"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8725" name="TextBox 5"/>
          <p:cNvSpPr txBox="1">
            <a:spLocks noChangeArrowheads="1"/>
          </p:cNvSpPr>
          <p:nvPr/>
        </p:nvSpPr>
        <p:spPr bwMode="auto">
          <a:xfrm>
            <a:off x="2466975" y="6931025"/>
            <a:ext cx="216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b="1"/>
              <a:t>Not the goal!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4CBE8FA-997F-4683-B5BB-4186A4529F08}" type="slidenum">
              <a:rPr lang="en-US" altLang="en-US" sz="1400"/>
              <a:pPr>
                <a:spcBef>
                  <a:spcPct val="0"/>
                </a:spcBef>
                <a:buFontTx/>
                <a:buNone/>
              </a:pPr>
              <a:t>81</a:t>
            </a:fld>
            <a:endParaRPr lang="en-US" altLang="en-US" sz="1400"/>
          </a:p>
        </p:txBody>
      </p:sp>
      <p:sp>
        <p:nvSpPr>
          <p:cNvPr id="160771" name="Rectangle 2"/>
          <p:cNvSpPr>
            <a:spLocks noGrp="1" noChangeArrowheads="1"/>
          </p:cNvSpPr>
          <p:nvPr>
            <p:ph type="title"/>
          </p:nvPr>
        </p:nvSpPr>
        <p:spPr>
          <a:xfrm>
            <a:off x="533400" y="1066800"/>
            <a:ext cx="5829300" cy="531813"/>
          </a:xfrm>
        </p:spPr>
        <p:txBody>
          <a:bodyPr/>
          <a:lstStyle/>
          <a:p>
            <a:r>
              <a:rPr lang="en-US" altLang="en-US" sz="3600" b="1" smtClean="0"/>
              <a:t>DEVELOPING AND USING MEDIA</a:t>
            </a:r>
            <a:endParaRPr lang="en-US" altLang="en-US" smtClean="0"/>
          </a:p>
        </p:txBody>
      </p:sp>
      <p:sp>
        <p:nvSpPr>
          <p:cNvPr id="160772" name="Rectangle 3"/>
          <p:cNvSpPr>
            <a:spLocks noGrp="1" noChangeArrowheads="1"/>
          </p:cNvSpPr>
          <p:nvPr>
            <p:ph type="body" idx="1"/>
          </p:nvPr>
        </p:nvSpPr>
        <p:spPr>
          <a:xfrm>
            <a:off x="533400" y="2362200"/>
            <a:ext cx="5829300" cy="5486400"/>
          </a:xfrm>
        </p:spPr>
        <p:txBody>
          <a:bodyPr/>
          <a:lstStyle/>
          <a:p>
            <a:pPr>
              <a:lnSpc>
                <a:spcPct val="90000"/>
              </a:lnSpc>
            </a:pPr>
            <a:r>
              <a:rPr lang="en-US" altLang="en-US" sz="2000" smtClean="0"/>
              <a:t>Presenters use media to both </a:t>
            </a:r>
            <a:r>
              <a:rPr lang="en-US" altLang="en-US" sz="2000" b="1" i="1" smtClean="0"/>
              <a:t>increase</a:t>
            </a:r>
            <a:r>
              <a:rPr lang="en-US" altLang="en-US" sz="2000" smtClean="0"/>
              <a:t> their </a:t>
            </a:r>
            <a:r>
              <a:rPr lang="en-US" altLang="en-US" sz="2000" b="1" i="1" smtClean="0"/>
              <a:t>persuasiveness</a:t>
            </a:r>
            <a:r>
              <a:rPr lang="en-US" altLang="en-US" sz="2000" smtClean="0"/>
              <a:t> and </a:t>
            </a:r>
            <a:r>
              <a:rPr lang="en-US" altLang="en-US" sz="2000" b="1" i="1" smtClean="0"/>
              <a:t>heighten</a:t>
            </a:r>
            <a:r>
              <a:rPr lang="en-US" altLang="en-US" sz="2000" smtClean="0"/>
              <a:t> audience </a:t>
            </a:r>
            <a:r>
              <a:rPr lang="en-US" altLang="en-US" sz="2000" b="1" i="1" smtClean="0"/>
              <a:t>retention</a:t>
            </a:r>
            <a:r>
              <a:rPr lang="en-US" altLang="en-US" sz="2000" smtClean="0"/>
              <a:t>.  </a:t>
            </a:r>
          </a:p>
          <a:p>
            <a:pPr>
              <a:lnSpc>
                <a:spcPct val="70000"/>
              </a:lnSpc>
            </a:pPr>
            <a:endParaRPr lang="en-US" altLang="en-US" sz="2000" smtClean="0"/>
          </a:p>
          <a:p>
            <a:pPr>
              <a:lnSpc>
                <a:spcPct val="90000"/>
              </a:lnSpc>
            </a:pPr>
            <a:r>
              <a:rPr lang="en-US" altLang="en-US" sz="2000" smtClean="0"/>
              <a:t>Increase Persuasiveness</a:t>
            </a:r>
          </a:p>
          <a:p>
            <a:pPr lvl="1">
              <a:lnSpc>
                <a:spcPct val="90000"/>
              </a:lnSpc>
            </a:pPr>
            <a:r>
              <a:rPr lang="en-US" altLang="en-US" sz="2000" smtClean="0"/>
              <a:t>Presenters using visual aids conduct meetings in 28% less time</a:t>
            </a:r>
          </a:p>
          <a:p>
            <a:pPr lvl="1">
              <a:lnSpc>
                <a:spcPct val="130000"/>
              </a:lnSpc>
            </a:pPr>
            <a:r>
              <a:rPr lang="en-US" altLang="en-US" sz="2000" smtClean="0"/>
              <a:t>Proposals are approved twice as often</a:t>
            </a:r>
          </a:p>
          <a:p>
            <a:pPr>
              <a:lnSpc>
                <a:spcPct val="30000"/>
              </a:lnSpc>
            </a:pPr>
            <a:endParaRPr lang="en-US" altLang="en-US" sz="2000" smtClean="0"/>
          </a:p>
          <a:p>
            <a:pPr>
              <a:lnSpc>
                <a:spcPct val="170000"/>
              </a:lnSpc>
            </a:pPr>
            <a:r>
              <a:rPr lang="en-US" altLang="en-US" sz="2000" smtClean="0"/>
              <a:t>Heighten Retention</a:t>
            </a:r>
          </a:p>
          <a:p>
            <a:pPr lvl="1">
              <a:lnSpc>
                <a:spcPct val="140000"/>
              </a:lnSpc>
            </a:pPr>
            <a:r>
              <a:rPr lang="en-US" altLang="en-US" sz="2000" smtClean="0"/>
              <a:t>Retention increases by about 10%</a:t>
            </a:r>
          </a:p>
          <a:p>
            <a:pPr lvl="1">
              <a:lnSpc>
                <a:spcPct val="140000"/>
              </a:lnSpc>
            </a:pPr>
            <a:r>
              <a:rPr lang="en-US" altLang="en-US" sz="2000" smtClean="0"/>
              <a:t>Participants learn vocabulary twice as well</a:t>
            </a:r>
          </a:p>
          <a:p>
            <a:pPr lvl="1">
              <a:lnSpc>
                <a:spcPct val="110000"/>
              </a:lnSpc>
            </a:pPr>
            <a:r>
              <a:rPr lang="en-US" altLang="en-US" sz="2000" smtClean="0"/>
              <a:t>People comprehend about 7% of information delivered verbally.  They comprehend 87% when the information is delivered both verbally and visually</a:t>
            </a:r>
            <a:r>
              <a:rPr lang="en-US" altLang="en-US" sz="1800" smtClean="0"/>
              <a:t>.</a:t>
            </a:r>
          </a:p>
          <a:p>
            <a:pPr>
              <a:lnSpc>
                <a:spcPct val="160000"/>
              </a:lnSpc>
            </a:pPr>
            <a:endParaRPr lang="en-US" altLang="en-US" sz="20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altLang="en-US" sz="3600" b="1" dirty="0" smtClean="0"/>
              <a:t>WHAT PEOPLE REMEMBER! </a:t>
            </a:r>
          </a:p>
        </p:txBody>
      </p:sp>
      <p:graphicFrame>
        <p:nvGraphicFramePr>
          <p:cNvPr id="6" name="Content Placeholder 5" title="Chart - what people remember"/>
          <p:cNvGraphicFramePr>
            <a:graphicFrameLocks noGrp="1"/>
          </p:cNvGraphicFramePr>
          <p:nvPr>
            <p:ph idx="1"/>
            <p:extLst>
              <p:ext uri="{D42A27DB-BD31-4B8C-83A1-F6EECF244321}">
                <p14:modId xmlns:p14="http://schemas.microsoft.com/office/powerpoint/2010/main" val="3177811620"/>
              </p:ext>
            </p:extLst>
          </p:nvPr>
        </p:nvGraphicFramePr>
        <p:xfrm>
          <a:off x="533400" y="1981200"/>
          <a:ext cx="58293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2820" name="Slide Number Placeholder 4"/>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DE26502-13F9-4AD8-8123-727BE3F04507}" type="slidenum">
              <a:rPr lang="en-US" altLang="en-US" sz="1400"/>
              <a:pPr>
                <a:spcBef>
                  <a:spcPct val="0"/>
                </a:spcBef>
                <a:buFontTx/>
                <a:buNone/>
              </a:pPr>
              <a:t>82</a:t>
            </a:fld>
            <a:endParaRPr lang="en-US" altLang="en-US" sz="14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076CF9E-2BE6-45BD-8BEE-9476164EA28E}" type="slidenum">
              <a:rPr lang="en-US" altLang="en-US" sz="1400"/>
              <a:pPr>
                <a:spcBef>
                  <a:spcPct val="0"/>
                </a:spcBef>
                <a:buFontTx/>
                <a:buNone/>
              </a:pPr>
              <a:t>83</a:t>
            </a:fld>
            <a:endParaRPr lang="en-US" altLang="en-US" sz="1400"/>
          </a:p>
        </p:txBody>
      </p:sp>
      <p:sp>
        <p:nvSpPr>
          <p:cNvPr id="164867" name="Rectangle 2"/>
          <p:cNvSpPr>
            <a:spLocks noGrp="1" noChangeArrowheads="1"/>
          </p:cNvSpPr>
          <p:nvPr>
            <p:ph type="ctrTitle"/>
          </p:nvPr>
        </p:nvSpPr>
        <p:spPr>
          <a:xfrm>
            <a:off x="0" y="990600"/>
            <a:ext cx="6400800" cy="1066800"/>
          </a:xfrm>
        </p:spPr>
        <p:txBody>
          <a:bodyPr/>
          <a:lstStyle/>
          <a:p>
            <a:pPr defTabSz="406400"/>
            <a:r>
              <a:rPr lang="en-US" altLang="en-US" sz="3600" b="1" smtClean="0"/>
              <a:t>   SLIDES WITH                        DISCUSSION</a:t>
            </a:r>
            <a:endParaRPr lang="en-US" altLang="en-US" i="1" smtClean="0">
              <a:latin typeface="Arial" pitchFamily="34" charset="0"/>
            </a:endParaRPr>
          </a:p>
        </p:txBody>
      </p:sp>
      <p:pic>
        <p:nvPicPr>
          <p:cNvPr id="164868" name="Picture 9" descr="C:\Users\Tom\Desktop\My PIctures\Webite\training[1] (2).jpg" title="Photo - project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9138" y="2743200"/>
            <a:ext cx="5419725" cy="403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64869" name="Group 10" title="text box - 50% see and hear (Watch and listen to a demonstration and watch a video)"/>
          <p:cNvGrpSpPr>
            <a:grpSpLocks/>
          </p:cNvGrpSpPr>
          <p:nvPr/>
        </p:nvGrpSpPr>
        <p:grpSpPr bwMode="auto">
          <a:xfrm>
            <a:off x="539750" y="6934200"/>
            <a:ext cx="5829300" cy="1100138"/>
            <a:chOff x="0" y="2419811"/>
            <a:chExt cx="5829300" cy="1099914"/>
          </a:xfrm>
        </p:grpSpPr>
        <p:sp>
          <p:nvSpPr>
            <p:cNvPr id="12" name="Rounded Rectangle 11"/>
            <p:cNvSpPr/>
            <p:nvPr/>
          </p:nvSpPr>
          <p:spPr>
            <a:xfrm>
              <a:off x="0" y="2419811"/>
              <a:ext cx="5829300" cy="1099914"/>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276350" y="2419811"/>
              <a:ext cx="4552950" cy="109991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a:lstStyle/>
            <a:p>
              <a:pPr defTabSz="977900">
                <a:lnSpc>
                  <a:spcPct val="90000"/>
                </a:lnSpc>
                <a:spcAft>
                  <a:spcPct val="35000"/>
                </a:spcAft>
                <a:defRPr/>
              </a:pPr>
              <a:r>
                <a:rPr lang="en-US" sz="2200" dirty="0">
                  <a:solidFill>
                    <a:srgbClr val="FFFFFF"/>
                  </a:solidFill>
                </a:rPr>
                <a:t>See and Hear</a:t>
              </a:r>
            </a:p>
            <a:p>
              <a:pPr marL="171450" lvl="1" indent="-171450" defTabSz="977900">
                <a:lnSpc>
                  <a:spcPct val="90000"/>
                </a:lnSpc>
                <a:spcAft>
                  <a:spcPct val="15000"/>
                </a:spcAft>
                <a:buFontTx/>
                <a:buChar char="•"/>
                <a:defRPr/>
              </a:pPr>
              <a:r>
                <a:rPr lang="en-US" sz="1700" dirty="0">
                  <a:solidFill>
                    <a:srgbClr val="FFFFFF"/>
                  </a:solidFill>
                </a:rPr>
                <a:t>Watch and listen to a demonstration</a:t>
              </a:r>
            </a:p>
            <a:p>
              <a:pPr marL="171450" lvl="1" indent="-171450" defTabSz="977900">
                <a:lnSpc>
                  <a:spcPct val="90000"/>
                </a:lnSpc>
                <a:spcAft>
                  <a:spcPct val="15000"/>
                </a:spcAft>
                <a:buFontTx/>
                <a:buChar char="•"/>
                <a:defRPr/>
              </a:pPr>
              <a:r>
                <a:rPr lang="en-US" sz="1700" dirty="0">
                  <a:solidFill>
                    <a:srgbClr val="FFFFFF"/>
                  </a:solidFill>
                </a:rPr>
                <a:t>Watch a video </a:t>
              </a:r>
            </a:p>
          </p:txBody>
        </p:sp>
      </p:grpSp>
      <p:sp>
        <p:nvSpPr>
          <p:cNvPr id="14" name="Rounded Rectangle 13" title="Photo - 50%"/>
          <p:cNvSpPr/>
          <p:nvPr/>
        </p:nvSpPr>
        <p:spPr>
          <a:xfrm>
            <a:off x="666750" y="7043738"/>
            <a:ext cx="1166813" cy="881062"/>
          </a:xfrm>
          <a:prstGeom prst="roundRect">
            <a:avLst>
              <a:gd name="adj" fmla="val 10000"/>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A244A1F-1928-41C0-AF74-3960CB738664}" type="slidenum">
              <a:rPr lang="en-US" altLang="en-US" sz="1400"/>
              <a:pPr>
                <a:spcBef>
                  <a:spcPct val="0"/>
                </a:spcBef>
                <a:buFontTx/>
                <a:buNone/>
              </a:pPr>
              <a:t>84</a:t>
            </a:fld>
            <a:endParaRPr lang="en-US" altLang="en-US" sz="1400"/>
          </a:p>
        </p:txBody>
      </p:sp>
      <p:sp>
        <p:nvSpPr>
          <p:cNvPr id="166915" name="Rectangle 2"/>
          <p:cNvSpPr>
            <a:spLocks noGrp="1" noChangeArrowheads="1"/>
          </p:cNvSpPr>
          <p:nvPr>
            <p:ph type="ctrTitle"/>
          </p:nvPr>
        </p:nvSpPr>
        <p:spPr>
          <a:xfrm>
            <a:off x="0" y="990600"/>
            <a:ext cx="6400800" cy="1066800"/>
          </a:xfrm>
        </p:spPr>
        <p:txBody>
          <a:bodyPr/>
          <a:lstStyle/>
          <a:p>
            <a:pPr defTabSz="406400"/>
            <a:r>
              <a:rPr lang="en-US" altLang="en-US" sz="3600" b="1" smtClean="0"/>
              <a:t>   TAKING NOTES WHILE WATCHING A VIDEO</a:t>
            </a:r>
            <a:endParaRPr lang="en-US" altLang="en-US" i="1" smtClean="0">
              <a:latin typeface="Arial" pitchFamily="34" charset="0"/>
            </a:endParaRPr>
          </a:p>
        </p:txBody>
      </p:sp>
      <p:grpSp>
        <p:nvGrpSpPr>
          <p:cNvPr id="166916" name="Group 10" title="Text box - 70% See and Hear (Watch and listen to a demonstration / Watch a video)"/>
          <p:cNvGrpSpPr>
            <a:grpSpLocks/>
          </p:cNvGrpSpPr>
          <p:nvPr/>
        </p:nvGrpSpPr>
        <p:grpSpPr bwMode="auto">
          <a:xfrm>
            <a:off x="539750" y="6934200"/>
            <a:ext cx="5829300" cy="1100138"/>
            <a:chOff x="0" y="2419811"/>
            <a:chExt cx="5829300" cy="1099914"/>
          </a:xfrm>
        </p:grpSpPr>
        <p:sp>
          <p:nvSpPr>
            <p:cNvPr id="12" name="Rounded Rectangle 11"/>
            <p:cNvSpPr/>
            <p:nvPr/>
          </p:nvSpPr>
          <p:spPr>
            <a:xfrm>
              <a:off x="0" y="2419811"/>
              <a:ext cx="5829300" cy="1099914"/>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276350" y="2419811"/>
              <a:ext cx="4552950" cy="109991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a:lstStyle/>
            <a:p>
              <a:pPr defTabSz="977900">
                <a:lnSpc>
                  <a:spcPct val="90000"/>
                </a:lnSpc>
                <a:spcAft>
                  <a:spcPct val="35000"/>
                </a:spcAft>
                <a:defRPr/>
              </a:pPr>
              <a:r>
                <a:rPr lang="en-US" sz="2200" dirty="0">
                  <a:solidFill>
                    <a:srgbClr val="FFFFFF"/>
                  </a:solidFill>
                </a:rPr>
                <a:t>See and Hear</a:t>
              </a:r>
            </a:p>
            <a:p>
              <a:pPr marL="171450" lvl="1" indent="-171450" defTabSz="977900">
                <a:lnSpc>
                  <a:spcPct val="90000"/>
                </a:lnSpc>
                <a:spcAft>
                  <a:spcPct val="15000"/>
                </a:spcAft>
                <a:buFontTx/>
                <a:buChar char="•"/>
                <a:defRPr/>
              </a:pPr>
              <a:r>
                <a:rPr lang="en-US" sz="1700" dirty="0">
                  <a:solidFill>
                    <a:srgbClr val="FFFFFF"/>
                  </a:solidFill>
                </a:rPr>
                <a:t>Watch and listen to a demonstration</a:t>
              </a:r>
            </a:p>
            <a:p>
              <a:pPr marL="171450" lvl="1" indent="-171450" defTabSz="977900">
                <a:lnSpc>
                  <a:spcPct val="90000"/>
                </a:lnSpc>
                <a:spcAft>
                  <a:spcPct val="15000"/>
                </a:spcAft>
                <a:buFontTx/>
                <a:buChar char="•"/>
                <a:defRPr/>
              </a:pPr>
              <a:r>
                <a:rPr lang="en-US" sz="1700" dirty="0">
                  <a:solidFill>
                    <a:srgbClr val="FFFFFF"/>
                  </a:solidFill>
                </a:rPr>
                <a:t>Watch a video </a:t>
              </a:r>
            </a:p>
          </p:txBody>
        </p:sp>
      </p:grpSp>
      <p:pic>
        <p:nvPicPr>
          <p:cNvPr id="166917" name="Picture 2" descr="http://www.zeemedical.com/mm5/graphics/00000001/videod.jpg" title="Photo - video present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2375" y="2362200"/>
            <a:ext cx="4464050" cy="4464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title="Photo - 70%"/>
          <p:cNvSpPr/>
          <p:nvPr/>
        </p:nvSpPr>
        <p:spPr>
          <a:xfrm>
            <a:off x="663575" y="7043738"/>
            <a:ext cx="1165225" cy="881062"/>
          </a:xfrm>
          <a:prstGeom prst="roundRect">
            <a:avLst>
              <a:gd name="adj" fmla="val 10000"/>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52D6F00-A0AB-43FD-A214-DD1EFE1B0CA9}" type="slidenum">
              <a:rPr lang="en-US" altLang="en-US" sz="1400"/>
              <a:pPr>
                <a:spcBef>
                  <a:spcPct val="0"/>
                </a:spcBef>
                <a:buFontTx/>
                <a:buNone/>
              </a:pPr>
              <a:t>85</a:t>
            </a:fld>
            <a:endParaRPr lang="en-US" altLang="en-US" sz="1400"/>
          </a:p>
        </p:txBody>
      </p:sp>
      <p:sp>
        <p:nvSpPr>
          <p:cNvPr id="168963" name="Text Box 2"/>
          <p:cNvSpPr txBox="1">
            <a:spLocks noChangeArrowheads="1"/>
          </p:cNvSpPr>
          <p:nvPr/>
        </p:nvSpPr>
        <p:spPr bwMode="auto">
          <a:xfrm>
            <a:off x="304800" y="1524000"/>
            <a:ext cx="6172200" cy="378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Times New Roman" pitchFamily="18" charset="0"/>
              </a:defRPr>
            </a:lvl1pPr>
            <a:lvl2pPr marL="742950" indent="-285750" defTabSz="457200">
              <a:spcBef>
                <a:spcPct val="20000"/>
              </a:spcBef>
              <a:buChar char="–"/>
              <a:defRPr sz="2800">
                <a:solidFill>
                  <a:schemeClr val="tx1"/>
                </a:solidFill>
                <a:latin typeface="Times New Roman" pitchFamily="18" charset="0"/>
              </a:defRPr>
            </a:lvl2pPr>
            <a:lvl3pPr defTabSz="457200">
              <a:spcBef>
                <a:spcPct val="20000"/>
              </a:spcBef>
              <a:buChar char="•"/>
              <a:defRPr sz="2400">
                <a:solidFill>
                  <a:schemeClr val="tx1"/>
                </a:solidFill>
                <a:latin typeface="Times New Roman" pitchFamily="18" charset="0"/>
              </a:defRPr>
            </a:lvl3pPr>
            <a:lvl4pPr defTabSz="457200">
              <a:spcBef>
                <a:spcPct val="20000"/>
              </a:spcBef>
              <a:buChar char="–"/>
              <a:defRPr sz="2000">
                <a:solidFill>
                  <a:schemeClr val="tx1"/>
                </a:solidFill>
                <a:latin typeface="Times New Roman" pitchFamily="18" charset="0"/>
              </a:defRPr>
            </a:lvl4pPr>
            <a:lvl5pPr marL="2057400" indent="-228600" defTabSz="457200">
              <a:spcBef>
                <a:spcPct val="20000"/>
              </a:spcBef>
              <a:buChar char="»"/>
              <a:defRPr sz="2000">
                <a:solidFill>
                  <a:schemeClr val="tx1"/>
                </a:solidFill>
                <a:latin typeface="Times New Roman"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buFontTx/>
              <a:buNone/>
            </a:pPr>
            <a:endParaRPr lang="en-US" altLang="en-US" sz="1600" b="1">
              <a:solidFill>
                <a:schemeClr val="tx2"/>
              </a:solidFill>
              <a:latin typeface="Arial" pitchFamily="34" charset="0"/>
              <a:ea typeface="Arial Unicode MS" pitchFamily="34" charset="-128"/>
              <a:cs typeface="Arial Unicode MS" pitchFamily="34" charset="-128"/>
            </a:endParaRPr>
          </a:p>
          <a:p>
            <a:pPr eaLnBrk="1" hangingPunct="1">
              <a:buFontTx/>
              <a:buNone/>
            </a:pPr>
            <a:r>
              <a:rPr lang="en-US" altLang="en-US" sz="1000" b="1">
                <a:solidFill>
                  <a:schemeClr val="tx2"/>
                </a:solidFill>
                <a:latin typeface="Arial" pitchFamily="34" charset="0"/>
                <a:ea typeface="Arial Unicode MS" pitchFamily="34" charset="-128"/>
                <a:cs typeface="Arial Unicode MS" pitchFamily="34" charset="-128"/>
              </a:rPr>
              <a:t>	   			      </a:t>
            </a:r>
            <a:r>
              <a:rPr lang="en-US" altLang="en-US" sz="1400" b="1">
                <a:solidFill>
                  <a:schemeClr val="tx2"/>
                </a:solidFill>
                <a:latin typeface="Arial" pitchFamily="34" charset="0"/>
                <a:ea typeface="Arial Unicode MS" pitchFamily="34" charset="-128"/>
                <a:cs typeface="Arial Unicode MS" pitchFamily="34" charset="-128"/>
              </a:rPr>
              <a:t>The Pros			   The Cons</a:t>
            </a:r>
          </a:p>
          <a:p>
            <a:pPr eaLnBrk="1" hangingPunct="1">
              <a:buFontTx/>
              <a:buNone/>
            </a:pPr>
            <a:endParaRPr lang="en-US" altLang="en-US" sz="1400" b="1">
              <a:solidFill>
                <a:schemeClr val="tx2"/>
              </a:solidFill>
              <a:latin typeface="Arial" pitchFamily="34" charset="0"/>
              <a:ea typeface="Arial Unicode MS" pitchFamily="34" charset="-128"/>
              <a:cs typeface="Arial Unicode MS" pitchFamily="34" charset="-128"/>
            </a:endParaRPr>
          </a:p>
          <a:p>
            <a:pPr eaLnBrk="1" hangingPunct="1">
              <a:lnSpc>
                <a:spcPct val="95000"/>
              </a:lnSpc>
              <a:buFontTx/>
              <a:buNone/>
            </a:pPr>
            <a:r>
              <a:rPr lang="en-US" altLang="en-US" sz="1200" b="1">
                <a:solidFill>
                  <a:schemeClr val="tx2"/>
                </a:solidFill>
                <a:latin typeface="Arial" pitchFamily="34" charset="0"/>
                <a:ea typeface="Arial Unicode MS" pitchFamily="34" charset="-128"/>
                <a:cs typeface="Arial Unicode MS" pitchFamily="34" charset="-128"/>
              </a:rPr>
              <a:t>VIDEO </a:t>
            </a:r>
            <a:r>
              <a:rPr lang="en-US" altLang="en-US" sz="1200">
                <a:solidFill>
                  <a:schemeClr val="tx2"/>
                </a:solidFill>
                <a:latin typeface="Arial" pitchFamily="34" charset="0"/>
                <a:ea typeface="Arial Unicode MS" pitchFamily="34" charset="-128"/>
                <a:cs typeface="Arial Unicode MS" pitchFamily="34" charset="-128"/>
              </a:rPr>
              <a:t> 		__________________________   ___________________________</a:t>
            </a:r>
          </a:p>
          <a:p>
            <a:pPr lvl="3" eaLnBrk="1" hangingPunct="1">
              <a:lnSpc>
                <a:spcPct val="95000"/>
              </a:lnSpc>
              <a:buFontTx/>
              <a:buNone/>
            </a:pPr>
            <a:r>
              <a:rPr lang="en-US" altLang="en-US" sz="1200">
                <a:latin typeface="Arial" pitchFamily="34" charset="0"/>
              </a:rPr>
              <a:t>__________________________   ___________________________</a:t>
            </a:r>
          </a:p>
          <a:p>
            <a:pPr>
              <a:lnSpc>
                <a:spcPct val="95000"/>
              </a:lnSpc>
              <a:spcBef>
                <a:spcPct val="50000"/>
              </a:spcBef>
              <a:buFontTx/>
              <a:buNone/>
            </a:pPr>
            <a:r>
              <a:rPr lang="en-US" altLang="en-US" sz="1200">
                <a:latin typeface="Arial" pitchFamily="34" charset="0"/>
              </a:rPr>
              <a:t> </a:t>
            </a:r>
            <a:endParaRPr lang="en-US" altLang="en-US" sz="1200">
              <a:solidFill>
                <a:schemeClr val="tx2"/>
              </a:solidFill>
              <a:latin typeface="Arial" pitchFamily="34" charset="0"/>
              <a:ea typeface="Arial Unicode MS" pitchFamily="34" charset="-128"/>
              <a:cs typeface="Arial Unicode MS" pitchFamily="34" charset="-128"/>
            </a:endParaRPr>
          </a:p>
          <a:p>
            <a:pPr eaLnBrk="1" hangingPunct="1">
              <a:lnSpc>
                <a:spcPct val="95000"/>
              </a:lnSpc>
              <a:buFontTx/>
              <a:buNone/>
            </a:pPr>
            <a:r>
              <a:rPr lang="en-US" altLang="en-US" sz="1200" b="1">
                <a:solidFill>
                  <a:schemeClr val="tx2"/>
                </a:solidFill>
                <a:latin typeface="Arial" pitchFamily="34" charset="0"/>
                <a:ea typeface="Arial Unicode MS" pitchFamily="34" charset="-128"/>
                <a:cs typeface="Arial Unicode MS" pitchFamily="34" charset="-128"/>
              </a:rPr>
              <a:t>POWERPOINT 	</a:t>
            </a:r>
            <a:r>
              <a:rPr lang="en-US" altLang="en-US" sz="1200">
                <a:solidFill>
                  <a:schemeClr val="tx2"/>
                </a:solidFill>
                <a:latin typeface="Arial" pitchFamily="34" charset="0"/>
                <a:ea typeface="Arial Unicode MS" pitchFamily="34" charset="-128"/>
                <a:cs typeface="Arial Unicode MS" pitchFamily="34" charset="-128"/>
              </a:rPr>
              <a:t>__________________________   ___________________________</a:t>
            </a:r>
          </a:p>
          <a:p>
            <a:pPr lvl="3" eaLnBrk="1" hangingPunct="1">
              <a:lnSpc>
                <a:spcPct val="95000"/>
              </a:lnSpc>
              <a:buFontTx/>
              <a:buNone/>
            </a:pPr>
            <a:r>
              <a:rPr lang="en-US" altLang="en-US" sz="1200">
                <a:latin typeface="Arial" pitchFamily="34" charset="0"/>
              </a:rPr>
              <a:t>__________________________   ___________________________</a:t>
            </a:r>
          </a:p>
          <a:p>
            <a:pPr>
              <a:lnSpc>
                <a:spcPct val="95000"/>
              </a:lnSpc>
              <a:spcBef>
                <a:spcPct val="50000"/>
              </a:spcBef>
              <a:buFontTx/>
              <a:buNone/>
            </a:pPr>
            <a:r>
              <a:rPr lang="en-US" altLang="en-US" sz="1200">
                <a:latin typeface="Arial" pitchFamily="34" charset="0"/>
              </a:rPr>
              <a:t> </a:t>
            </a:r>
            <a:endParaRPr lang="en-US" altLang="en-US" sz="1200">
              <a:solidFill>
                <a:schemeClr val="tx2"/>
              </a:solidFill>
              <a:latin typeface="Arial" pitchFamily="34" charset="0"/>
              <a:ea typeface="Arial Unicode MS" pitchFamily="34" charset="-128"/>
              <a:cs typeface="Arial Unicode MS" pitchFamily="34" charset="-128"/>
            </a:endParaRPr>
          </a:p>
          <a:p>
            <a:pPr eaLnBrk="1" hangingPunct="1">
              <a:lnSpc>
                <a:spcPct val="95000"/>
              </a:lnSpc>
              <a:buFontTx/>
              <a:buNone/>
            </a:pPr>
            <a:r>
              <a:rPr lang="en-US" altLang="en-US" sz="1200" b="1">
                <a:solidFill>
                  <a:schemeClr val="tx2"/>
                </a:solidFill>
                <a:latin typeface="Arial" pitchFamily="34" charset="0"/>
                <a:ea typeface="Arial Unicode MS" pitchFamily="34" charset="-128"/>
                <a:cs typeface="Arial Unicode MS" pitchFamily="34" charset="-128"/>
              </a:rPr>
              <a:t>FLIPCHARTS	</a:t>
            </a:r>
            <a:r>
              <a:rPr lang="en-US" altLang="en-US" sz="1200">
                <a:solidFill>
                  <a:schemeClr val="tx2"/>
                </a:solidFill>
                <a:latin typeface="Arial" pitchFamily="34" charset="0"/>
                <a:ea typeface="Arial Unicode MS" pitchFamily="34" charset="-128"/>
                <a:cs typeface="Arial Unicode MS" pitchFamily="34" charset="-128"/>
              </a:rPr>
              <a:t>__________________________   ___________________________</a:t>
            </a:r>
          </a:p>
          <a:p>
            <a:pPr lvl="3" eaLnBrk="1" hangingPunct="1">
              <a:lnSpc>
                <a:spcPct val="95000"/>
              </a:lnSpc>
              <a:buFontTx/>
              <a:buNone/>
            </a:pPr>
            <a:r>
              <a:rPr lang="en-US" altLang="en-US" sz="1200">
                <a:latin typeface="Arial" pitchFamily="34" charset="0"/>
              </a:rPr>
              <a:t>__________________________   ___________________________</a:t>
            </a:r>
          </a:p>
          <a:p>
            <a:pPr lvl="3" eaLnBrk="1" hangingPunct="1">
              <a:lnSpc>
                <a:spcPct val="95000"/>
              </a:lnSpc>
              <a:buFontTx/>
              <a:buNone/>
            </a:pPr>
            <a:endParaRPr lang="en-US" altLang="en-US" sz="1200" b="1">
              <a:solidFill>
                <a:schemeClr val="tx2"/>
              </a:solidFill>
              <a:latin typeface="Arial" pitchFamily="34" charset="0"/>
              <a:ea typeface="Arial Unicode MS" pitchFamily="34" charset="-128"/>
              <a:cs typeface="Arial Unicode MS" pitchFamily="34" charset="-128"/>
            </a:endParaRPr>
          </a:p>
          <a:p>
            <a:pPr>
              <a:lnSpc>
                <a:spcPct val="95000"/>
              </a:lnSpc>
              <a:spcBef>
                <a:spcPct val="50000"/>
              </a:spcBef>
              <a:buFontTx/>
              <a:buNone/>
            </a:pPr>
            <a:r>
              <a:rPr lang="en-US" altLang="en-US" sz="1200" b="1">
                <a:solidFill>
                  <a:schemeClr val="tx2"/>
                </a:solidFill>
                <a:latin typeface="Arial" pitchFamily="34" charset="0"/>
                <a:ea typeface="Arial Unicode MS" pitchFamily="34" charset="-128"/>
                <a:cs typeface="Arial Unicode MS" pitchFamily="34" charset="-128"/>
              </a:rPr>
              <a:t>HANDOUTS</a:t>
            </a:r>
            <a:r>
              <a:rPr lang="en-US" altLang="en-US" sz="1200">
                <a:solidFill>
                  <a:schemeClr val="tx2"/>
                </a:solidFill>
                <a:latin typeface="Arial" pitchFamily="34" charset="0"/>
                <a:ea typeface="Arial Unicode MS" pitchFamily="34" charset="-128"/>
                <a:cs typeface="Arial Unicode MS" pitchFamily="34" charset="-128"/>
              </a:rPr>
              <a:t>   	__________________________   ___________________________</a:t>
            </a:r>
          </a:p>
          <a:p>
            <a:pPr lvl="3" eaLnBrk="1" hangingPunct="1">
              <a:lnSpc>
                <a:spcPct val="95000"/>
              </a:lnSpc>
              <a:buFontTx/>
              <a:buNone/>
            </a:pPr>
            <a:r>
              <a:rPr lang="en-US" altLang="en-US" sz="1200">
                <a:latin typeface="Arial" pitchFamily="34" charset="0"/>
              </a:rPr>
              <a:t>__________________________   ___________________________</a:t>
            </a:r>
          </a:p>
          <a:p>
            <a:pPr lvl="3" eaLnBrk="1" hangingPunct="1">
              <a:lnSpc>
                <a:spcPct val="95000"/>
              </a:lnSpc>
              <a:buFontTx/>
              <a:buNone/>
            </a:pPr>
            <a:endParaRPr lang="en-US" altLang="en-US" sz="1200">
              <a:solidFill>
                <a:schemeClr val="tx2"/>
              </a:solidFill>
              <a:latin typeface="Arial" pitchFamily="34" charset="0"/>
              <a:ea typeface="Arial Unicode MS" pitchFamily="34" charset="-128"/>
              <a:cs typeface="Arial Unicode MS" pitchFamily="34" charset="-128"/>
            </a:endParaRPr>
          </a:p>
          <a:p>
            <a:pPr eaLnBrk="1" hangingPunct="1">
              <a:lnSpc>
                <a:spcPct val="95000"/>
              </a:lnSpc>
              <a:buFontTx/>
              <a:buNone/>
            </a:pPr>
            <a:r>
              <a:rPr lang="en-US" altLang="en-US" sz="1200">
                <a:latin typeface="Arial" pitchFamily="34" charset="0"/>
              </a:rPr>
              <a:t> </a:t>
            </a:r>
          </a:p>
        </p:txBody>
      </p:sp>
      <p:pic>
        <p:nvPicPr>
          <p:cNvPr id="168965" name="Picture 8" descr="http://www.choice32.com/wp-content/uploads/2010/03/business_management_flip_chart1.jpg" title="Photo - Business Management Flip Ch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5867400"/>
            <a:ext cx="2822575" cy="187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8966" name="Picture 8" descr="http://www.firehow.com/images/stories/review-a-movie.jpg" title="Photo - old movie tap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2338" y="5880100"/>
            <a:ext cx="2797175" cy="184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76250" y="762000"/>
            <a:ext cx="5829300" cy="939800"/>
          </a:xfrm>
        </p:spPr>
        <p:txBody>
          <a:bodyPr/>
          <a:lstStyle/>
          <a:p>
            <a:pPr lvl="0"/>
            <a:r>
              <a:rPr lang="en-US" altLang="en-US" sz="3600" b="1" kern="1200" dirty="0">
                <a:solidFill>
                  <a:srgbClr val="000000"/>
                </a:solidFill>
                <a:latin typeface="Times New Roman" pitchFamily="18" charset="0"/>
                <a:ea typeface="+mn-ea"/>
                <a:cs typeface="Arial" pitchFamily="34" charset="0"/>
              </a:rPr>
              <a:t>THE PROS AND </a:t>
            </a:r>
            <a:r>
              <a:rPr lang="en-US" altLang="en-US" sz="3600" b="1" kern="1200" dirty="0" smtClean="0">
                <a:solidFill>
                  <a:srgbClr val="000000"/>
                </a:solidFill>
                <a:latin typeface="Times New Roman" pitchFamily="18" charset="0"/>
                <a:ea typeface="+mn-ea"/>
                <a:cs typeface="Arial" pitchFamily="34" charset="0"/>
              </a:rPr>
              <a:t>CONS </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87BAD61-100A-4B72-86CE-5AF93825C14A}" type="slidenum">
              <a:rPr lang="en-US" altLang="en-US" sz="1400"/>
              <a:pPr>
                <a:spcBef>
                  <a:spcPct val="0"/>
                </a:spcBef>
                <a:buFontTx/>
                <a:buNone/>
              </a:pPr>
              <a:t>86</a:t>
            </a:fld>
            <a:endParaRPr lang="en-US" altLang="en-US" sz="1400"/>
          </a:p>
        </p:txBody>
      </p:sp>
      <p:sp>
        <p:nvSpPr>
          <p:cNvPr id="171011" name="Rectangle 2"/>
          <p:cNvSpPr>
            <a:spLocks noGrp="1" noChangeArrowheads="1"/>
          </p:cNvSpPr>
          <p:nvPr>
            <p:ph type="title"/>
          </p:nvPr>
        </p:nvSpPr>
        <p:spPr>
          <a:xfrm>
            <a:off x="533400" y="914400"/>
            <a:ext cx="5829300" cy="485775"/>
          </a:xfrm>
        </p:spPr>
        <p:txBody>
          <a:bodyPr/>
          <a:lstStyle/>
          <a:p>
            <a:r>
              <a:rPr lang="en-US" altLang="en-US" sz="3600" b="1" smtClean="0"/>
              <a:t>REMEMBER!</a:t>
            </a:r>
            <a:endParaRPr lang="en-US" altLang="en-US" smtClean="0"/>
          </a:p>
        </p:txBody>
      </p:sp>
      <p:sp>
        <p:nvSpPr>
          <p:cNvPr id="171012" name="Rectangle 3"/>
          <p:cNvSpPr>
            <a:spLocks noGrp="1" noChangeArrowheads="1"/>
          </p:cNvSpPr>
          <p:nvPr>
            <p:ph type="body" idx="1"/>
          </p:nvPr>
        </p:nvSpPr>
        <p:spPr>
          <a:xfrm>
            <a:off x="533400" y="1676400"/>
            <a:ext cx="5829300" cy="4876800"/>
          </a:xfrm>
        </p:spPr>
        <p:txBody>
          <a:bodyPr/>
          <a:lstStyle/>
          <a:p>
            <a:r>
              <a:rPr lang="en-US" altLang="en-US" sz="2400" smtClean="0"/>
              <a:t>With any type of projection device, the darker the room the clearer the picture.</a:t>
            </a:r>
          </a:p>
          <a:p>
            <a:endParaRPr lang="en-US" altLang="en-US" sz="1400" smtClean="0"/>
          </a:p>
          <a:p>
            <a:pPr algn="ctr">
              <a:buFontTx/>
              <a:buNone/>
            </a:pPr>
            <a:r>
              <a:rPr lang="en-US" altLang="en-US" sz="2400" b="1" i="1" smtClean="0"/>
              <a:t>However……</a:t>
            </a:r>
          </a:p>
          <a:p>
            <a:pPr algn="ctr">
              <a:buFontTx/>
              <a:buNone/>
            </a:pPr>
            <a:endParaRPr lang="en-US" altLang="en-US" sz="1400" smtClean="0"/>
          </a:p>
          <a:p>
            <a:r>
              <a:rPr lang="en-US" altLang="en-US" sz="2400" smtClean="0"/>
              <a:t>The darker the room the more difficult it is to see and </a:t>
            </a:r>
            <a:r>
              <a:rPr lang="en-US" altLang="en-US" sz="2400" u="sng" smtClean="0"/>
              <a:t>hear</a:t>
            </a:r>
            <a:r>
              <a:rPr lang="en-US" altLang="en-US" sz="2400" smtClean="0"/>
              <a:t> you. </a:t>
            </a:r>
          </a:p>
          <a:p>
            <a:r>
              <a:rPr lang="en-US" altLang="en-US" sz="2400" smtClean="0"/>
              <a:t>The darker the room the more difficult it is to take notes.  </a:t>
            </a:r>
          </a:p>
          <a:p>
            <a:r>
              <a:rPr lang="en-US" altLang="en-US" sz="2400" smtClean="0"/>
              <a:t>The darker the room the less audience participation you will receive.</a:t>
            </a:r>
            <a:endParaRPr lang="en-US" altLang="en-US" smtClean="0"/>
          </a:p>
        </p:txBody>
      </p:sp>
      <p:pic>
        <p:nvPicPr>
          <p:cNvPr id="171013" name="Picture 6" descr="C:\Users\Tom\Desktop\My PIctures\Webite\training-banner[1].jpg" title="Photo - People taking not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6248400"/>
            <a:ext cx="3679825" cy="190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0E12B9A-F359-4A24-B644-73DF63E3FF14}" type="slidenum">
              <a:rPr lang="en-US" altLang="en-US" sz="1400"/>
              <a:pPr>
                <a:spcBef>
                  <a:spcPct val="0"/>
                </a:spcBef>
                <a:buFontTx/>
                <a:buNone/>
              </a:pPr>
              <a:t>87</a:t>
            </a:fld>
            <a:endParaRPr lang="en-US" altLang="en-US" sz="1400"/>
          </a:p>
        </p:txBody>
      </p:sp>
      <p:sp>
        <p:nvSpPr>
          <p:cNvPr id="173059" name="Rectangle 2"/>
          <p:cNvSpPr>
            <a:spLocks noGrp="1" noChangeArrowheads="1"/>
          </p:cNvSpPr>
          <p:nvPr>
            <p:ph type="title"/>
          </p:nvPr>
        </p:nvSpPr>
        <p:spPr>
          <a:xfrm>
            <a:off x="533400" y="762000"/>
            <a:ext cx="5829300" cy="787400"/>
          </a:xfrm>
        </p:spPr>
        <p:txBody>
          <a:bodyPr/>
          <a:lstStyle/>
          <a:p>
            <a:r>
              <a:rPr lang="en-US" altLang="en-US" sz="3600" b="1" i="1" smtClean="0"/>
              <a:t>YOUR</a:t>
            </a:r>
            <a:r>
              <a:rPr lang="en-US" altLang="en-US" sz="3600" b="1" smtClean="0"/>
              <a:t> MEDIA</a:t>
            </a:r>
            <a:endParaRPr lang="en-US" altLang="en-US" smtClean="0"/>
          </a:p>
        </p:txBody>
      </p:sp>
      <p:sp>
        <p:nvSpPr>
          <p:cNvPr id="173060" name="Rectangle 3"/>
          <p:cNvSpPr>
            <a:spLocks noGrp="1" noChangeArrowheads="1"/>
          </p:cNvSpPr>
          <p:nvPr>
            <p:ph type="body" idx="1"/>
          </p:nvPr>
        </p:nvSpPr>
        <p:spPr>
          <a:xfrm>
            <a:off x="533400" y="1676400"/>
            <a:ext cx="5829300" cy="5486400"/>
          </a:xfrm>
        </p:spPr>
        <p:txBody>
          <a:bodyPr/>
          <a:lstStyle/>
          <a:p>
            <a:r>
              <a:rPr lang="en-US" altLang="en-US" sz="2000" smtClean="0"/>
              <a:t>Write below the media you are planning on using for your presentation and why you have selected that media.</a:t>
            </a:r>
          </a:p>
          <a:p>
            <a:pPr>
              <a:buFontTx/>
              <a:buChar char=" "/>
            </a:pPr>
            <a:r>
              <a:rPr lang="en-US" altLang="en-US" sz="16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US" altLang="en-US" sz="3600" b="1" smtClean="0"/>
              <a:t>PARTICIPATIVE</a:t>
            </a:r>
            <a:br>
              <a:rPr lang="en-US" altLang="en-US" sz="3600" b="1" smtClean="0"/>
            </a:br>
            <a:r>
              <a:rPr lang="en-US" altLang="en-US" sz="3600" b="1" smtClean="0"/>
              <a:t>   TRAINNG METHODS</a:t>
            </a:r>
            <a:r>
              <a:rPr lang="en-US" altLang="en-US" smtClean="0"/>
              <a:t>	</a:t>
            </a:r>
          </a:p>
        </p:txBody>
      </p:sp>
      <p:sp>
        <p:nvSpPr>
          <p:cNvPr id="175107" name="Content Placeholder 2"/>
          <p:cNvSpPr>
            <a:spLocks noGrp="1"/>
          </p:cNvSpPr>
          <p:nvPr>
            <p:ph sz="half" idx="1"/>
          </p:nvPr>
        </p:nvSpPr>
        <p:spPr>
          <a:xfrm>
            <a:off x="533400" y="2206625"/>
            <a:ext cx="2838450" cy="5943600"/>
          </a:xfrm>
        </p:spPr>
        <p:txBody>
          <a:bodyPr/>
          <a:lstStyle/>
          <a:p>
            <a:pPr>
              <a:lnSpc>
                <a:spcPct val="150000"/>
              </a:lnSpc>
            </a:pPr>
            <a:r>
              <a:rPr lang="en-US" altLang="en-US" sz="2400" smtClean="0"/>
              <a:t>Team Competition</a:t>
            </a:r>
          </a:p>
          <a:p>
            <a:pPr>
              <a:lnSpc>
                <a:spcPct val="150000"/>
              </a:lnSpc>
            </a:pPr>
            <a:endParaRPr lang="en-US" altLang="en-US" sz="1000" smtClean="0"/>
          </a:p>
          <a:p>
            <a:pPr>
              <a:lnSpc>
                <a:spcPct val="150000"/>
              </a:lnSpc>
            </a:pPr>
            <a:r>
              <a:rPr lang="en-US" altLang="en-US" sz="2400" smtClean="0"/>
              <a:t>Rewards</a:t>
            </a:r>
          </a:p>
          <a:p>
            <a:pPr>
              <a:lnSpc>
                <a:spcPct val="150000"/>
              </a:lnSpc>
            </a:pPr>
            <a:endParaRPr lang="en-US" altLang="en-US" sz="1000" smtClean="0"/>
          </a:p>
          <a:p>
            <a:pPr>
              <a:lnSpc>
                <a:spcPct val="150000"/>
              </a:lnSpc>
            </a:pPr>
            <a:r>
              <a:rPr lang="en-US" altLang="en-US" sz="2400" smtClean="0"/>
              <a:t>Pre-Post Testing</a:t>
            </a:r>
          </a:p>
          <a:p>
            <a:pPr>
              <a:lnSpc>
                <a:spcPct val="150000"/>
              </a:lnSpc>
            </a:pPr>
            <a:endParaRPr lang="en-US" altLang="en-US" sz="1000" smtClean="0"/>
          </a:p>
          <a:p>
            <a:pPr>
              <a:lnSpc>
                <a:spcPct val="150000"/>
              </a:lnSpc>
            </a:pPr>
            <a:r>
              <a:rPr lang="en-US" altLang="en-US" sz="2400" smtClean="0"/>
              <a:t>Graphics/Pictures</a:t>
            </a:r>
          </a:p>
          <a:p>
            <a:pPr>
              <a:lnSpc>
                <a:spcPct val="150000"/>
              </a:lnSpc>
            </a:pPr>
            <a:endParaRPr lang="en-US" altLang="en-US" sz="1000" smtClean="0"/>
          </a:p>
          <a:p>
            <a:r>
              <a:rPr lang="en-US" altLang="en-US" sz="2400" smtClean="0"/>
              <a:t>Individual Exercises</a:t>
            </a:r>
          </a:p>
          <a:p>
            <a:endParaRPr lang="en-US" altLang="en-US" sz="600" smtClean="0"/>
          </a:p>
          <a:p>
            <a:pPr>
              <a:lnSpc>
                <a:spcPct val="150000"/>
              </a:lnSpc>
            </a:pPr>
            <a:endParaRPr lang="en-US" altLang="en-US" sz="1800" smtClean="0"/>
          </a:p>
        </p:txBody>
      </p:sp>
      <p:sp>
        <p:nvSpPr>
          <p:cNvPr id="175108" name="Slide Number Placeholder 3"/>
          <p:cNvSpPr>
            <a:spLocks noGrp="1"/>
          </p:cNvSpPr>
          <p:nvPr>
            <p:ph type="sldNum" sz="quarter" idx="12"/>
          </p:nvPr>
        </p:nvSpPr>
        <p:spPr>
          <a:xfrm>
            <a:off x="6143625" y="8613775"/>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FDF29315-9863-4E88-917C-AE32F45F4341}" type="slidenum">
              <a:rPr lang="en-GB" altLang="en-US" sz="1400"/>
              <a:pPr algn="l">
                <a:spcBef>
                  <a:spcPct val="0"/>
                </a:spcBef>
                <a:buFontTx/>
                <a:buNone/>
              </a:pPr>
              <a:t>88</a:t>
            </a:fld>
            <a:endParaRPr lang="en-GB" altLang="en-US" sz="1400"/>
          </a:p>
        </p:txBody>
      </p:sp>
      <p:sp>
        <p:nvSpPr>
          <p:cNvPr id="175109" name="TextBox 4"/>
          <p:cNvSpPr txBox="1">
            <a:spLocks noChangeArrowheads="1"/>
          </p:cNvSpPr>
          <p:nvPr/>
        </p:nvSpPr>
        <p:spPr bwMode="auto">
          <a:xfrm>
            <a:off x="457200" y="6858000"/>
            <a:ext cx="58293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100" b="1"/>
              <a:t>Every training method should </a:t>
            </a:r>
          </a:p>
          <a:p>
            <a:pPr algn="ctr">
              <a:spcBef>
                <a:spcPct val="0"/>
              </a:spcBef>
              <a:buFontTx/>
              <a:buNone/>
            </a:pPr>
            <a:r>
              <a:rPr lang="en-US" altLang="en-US" sz="2100" b="1"/>
              <a:t>have a learning objective!</a:t>
            </a:r>
            <a:endParaRPr lang="en-US" altLang="en-US" sz="1800"/>
          </a:p>
        </p:txBody>
      </p:sp>
      <p:sp>
        <p:nvSpPr>
          <p:cNvPr id="175110" name="Content Placeholder 2"/>
          <p:cNvSpPr>
            <a:spLocks noGrp="1"/>
          </p:cNvSpPr>
          <p:nvPr>
            <p:ph sz="half" idx="1"/>
          </p:nvPr>
        </p:nvSpPr>
        <p:spPr>
          <a:xfrm>
            <a:off x="3963988" y="2162175"/>
            <a:ext cx="2838450" cy="5943600"/>
          </a:xfrm>
        </p:spPr>
        <p:txBody>
          <a:bodyPr/>
          <a:lstStyle/>
          <a:p>
            <a:pPr>
              <a:lnSpc>
                <a:spcPct val="150000"/>
              </a:lnSpc>
            </a:pPr>
            <a:r>
              <a:rPr lang="en-US" altLang="en-US" sz="2400" smtClean="0"/>
              <a:t>Demonstration</a:t>
            </a:r>
          </a:p>
          <a:p>
            <a:pPr>
              <a:lnSpc>
                <a:spcPct val="150000"/>
              </a:lnSpc>
            </a:pPr>
            <a:endParaRPr lang="en-US" altLang="en-US" sz="1000" smtClean="0"/>
          </a:p>
          <a:p>
            <a:pPr>
              <a:lnSpc>
                <a:spcPct val="150000"/>
              </a:lnSpc>
            </a:pPr>
            <a:r>
              <a:rPr lang="en-US" altLang="en-US" sz="2400" smtClean="0"/>
              <a:t>Summaries</a:t>
            </a:r>
          </a:p>
          <a:p>
            <a:pPr>
              <a:lnSpc>
                <a:spcPct val="150000"/>
              </a:lnSpc>
            </a:pPr>
            <a:endParaRPr lang="en-US" altLang="en-US" sz="1000" smtClean="0"/>
          </a:p>
          <a:p>
            <a:pPr>
              <a:lnSpc>
                <a:spcPct val="150000"/>
              </a:lnSpc>
            </a:pPr>
            <a:r>
              <a:rPr lang="en-US" altLang="en-US" sz="2400" smtClean="0"/>
              <a:t>Videos</a:t>
            </a:r>
          </a:p>
          <a:p>
            <a:pPr>
              <a:lnSpc>
                <a:spcPct val="150000"/>
              </a:lnSpc>
            </a:pPr>
            <a:endParaRPr lang="en-US" altLang="en-US" sz="1000" smtClean="0"/>
          </a:p>
          <a:p>
            <a:pPr>
              <a:lnSpc>
                <a:spcPct val="150000"/>
              </a:lnSpc>
            </a:pPr>
            <a:r>
              <a:rPr lang="en-US" altLang="en-US" sz="2400" smtClean="0"/>
              <a:t>Games</a:t>
            </a:r>
          </a:p>
          <a:p>
            <a:pPr>
              <a:lnSpc>
                <a:spcPct val="150000"/>
              </a:lnSpc>
            </a:pPr>
            <a:endParaRPr lang="en-US" altLang="en-US" sz="1000" smtClean="0"/>
          </a:p>
          <a:p>
            <a:r>
              <a:rPr lang="en-US" altLang="en-US" sz="2400" smtClean="0"/>
              <a:t>Questions</a:t>
            </a:r>
          </a:p>
          <a:p>
            <a:endParaRPr lang="en-US" altLang="en-US" sz="600" smtClean="0"/>
          </a:p>
          <a:p>
            <a:pPr>
              <a:lnSpc>
                <a:spcPct val="150000"/>
              </a:lnSpc>
            </a:pPr>
            <a:endParaRPr lang="en-US" altLang="en-US" sz="1800" smtClean="0"/>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98A7AFE-DB94-48F1-B3CA-A65AD2124B79}" type="slidenum">
              <a:rPr lang="en-US" altLang="en-US" sz="1400"/>
              <a:pPr>
                <a:spcBef>
                  <a:spcPct val="0"/>
                </a:spcBef>
                <a:buFontTx/>
                <a:buNone/>
              </a:pPr>
              <a:t>89</a:t>
            </a:fld>
            <a:endParaRPr lang="en-US" altLang="en-US" sz="1400"/>
          </a:p>
        </p:txBody>
      </p:sp>
      <p:sp>
        <p:nvSpPr>
          <p:cNvPr id="177155" name="Rectangle 2"/>
          <p:cNvSpPr>
            <a:spLocks noGrp="1" noChangeArrowheads="1"/>
          </p:cNvSpPr>
          <p:nvPr>
            <p:ph type="title"/>
          </p:nvPr>
        </p:nvSpPr>
        <p:spPr>
          <a:xfrm>
            <a:off x="457200" y="762000"/>
            <a:ext cx="5829300" cy="152400"/>
          </a:xfrm>
        </p:spPr>
        <p:txBody>
          <a:bodyPr/>
          <a:lstStyle/>
          <a:p>
            <a:r>
              <a:rPr lang="en-US" altLang="en-US" smtClean="0"/>
              <a:t/>
            </a:r>
            <a:br>
              <a:rPr lang="en-US" altLang="en-US" smtClean="0"/>
            </a:br>
            <a:r>
              <a:rPr lang="en-US" altLang="en-US" sz="3600" b="1" smtClean="0"/>
              <a:t>THE POWER OF QUESTIONS</a:t>
            </a:r>
          </a:p>
        </p:txBody>
      </p:sp>
      <p:sp>
        <p:nvSpPr>
          <p:cNvPr id="177156" name="Rectangle 3"/>
          <p:cNvSpPr>
            <a:spLocks noGrp="1" noChangeArrowheads="1"/>
          </p:cNvSpPr>
          <p:nvPr>
            <p:ph type="body" idx="1"/>
          </p:nvPr>
        </p:nvSpPr>
        <p:spPr>
          <a:xfrm>
            <a:off x="533400" y="2209800"/>
            <a:ext cx="5829300" cy="5486400"/>
          </a:xfrm>
        </p:spPr>
        <p:txBody>
          <a:bodyPr/>
          <a:lstStyle/>
          <a:p>
            <a:pPr algn="ctr">
              <a:buFont typeface="Monotype Sorts" pitchFamily="2" charset="2"/>
              <a:buNone/>
            </a:pPr>
            <a:r>
              <a:rPr lang="en-US" altLang="en-US" sz="2400" smtClean="0"/>
              <a:t>    “Judge a man by his questions rather than his answers.”</a:t>
            </a:r>
            <a:br>
              <a:rPr lang="en-US" altLang="en-US" sz="2400" smtClean="0"/>
            </a:br>
            <a:endParaRPr lang="en-US" altLang="en-US" sz="2400" smtClean="0"/>
          </a:p>
          <a:p>
            <a:pPr algn="ctr">
              <a:buFont typeface="Monotype Sorts" pitchFamily="2" charset="2"/>
              <a:buNone/>
            </a:pPr>
            <a:r>
              <a:rPr lang="en-US" altLang="en-US" sz="1800" i="1" smtClean="0"/>
              <a:t>                                                                                  - Voltaire</a:t>
            </a:r>
          </a:p>
          <a:p>
            <a:pPr algn="ctr">
              <a:buFontTx/>
              <a:buNone/>
            </a:pPr>
            <a:endParaRPr lang="en-US" altLang="en-US" sz="1800" smtClean="0"/>
          </a:p>
        </p:txBody>
      </p:sp>
      <p:pic>
        <p:nvPicPr>
          <p:cNvPr id="177157" name="Picture 6" title="Photo - people raising hands to ask questi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4114800"/>
            <a:ext cx="5378450" cy="38100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EA106B2-6484-4312-A532-46F8C776C389}" type="slidenum">
              <a:rPr lang="en-US" altLang="en-US" sz="1400"/>
              <a:pPr>
                <a:spcBef>
                  <a:spcPct val="0"/>
                </a:spcBef>
                <a:buFontTx/>
                <a:buNone/>
              </a:pPr>
              <a:t>9</a:t>
            </a:fld>
            <a:endParaRPr lang="en-US" altLang="en-US" sz="1400"/>
          </a:p>
        </p:txBody>
      </p:sp>
      <p:sp>
        <p:nvSpPr>
          <p:cNvPr id="23555" name="Rectangle 2"/>
          <p:cNvSpPr>
            <a:spLocks noGrp="1" noChangeArrowheads="1"/>
          </p:cNvSpPr>
          <p:nvPr>
            <p:ph type="title"/>
          </p:nvPr>
        </p:nvSpPr>
        <p:spPr>
          <a:xfrm>
            <a:off x="381000" y="533400"/>
            <a:ext cx="5829300" cy="1371600"/>
          </a:xfrm>
        </p:spPr>
        <p:txBody>
          <a:bodyPr lIns="92075" tIns="46038" rIns="92075" bIns="46038"/>
          <a:lstStyle/>
          <a:p>
            <a:r>
              <a:rPr lang="en-US" altLang="en-US" b="1" smtClean="0">
                <a:solidFill>
                  <a:schemeClr val="accent2"/>
                </a:solidFill>
              </a:rPr>
              <a:t>     </a:t>
            </a:r>
            <a:r>
              <a:rPr lang="en-US" altLang="en-US" sz="3600" b="1" smtClean="0">
                <a:solidFill>
                  <a:schemeClr val="accent2"/>
                </a:solidFill>
              </a:rPr>
              <a:t>NUMBERS!</a:t>
            </a:r>
            <a:endParaRPr lang="en-US" altLang="en-US" b="1" smtClean="0">
              <a:solidFill>
                <a:schemeClr val="accent2"/>
              </a:solidFill>
            </a:endParaRPr>
          </a:p>
        </p:txBody>
      </p:sp>
      <p:sp>
        <p:nvSpPr>
          <p:cNvPr id="23556" name="Rectangle 3"/>
          <p:cNvSpPr>
            <a:spLocks noGrp="1" noChangeArrowheads="1"/>
          </p:cNvSpPr>
          <p:nvPr>
            <p:ph type="body" idx="1"/>
          </p:nvPr>
        </p:nvSpPr>
        <p:spPr>
          <a:xfrm rot="19560000">
            <a:off x="711200" y="2466975"/>
            <a:ext cx="488950" cy="457200"/>
          </a:xfrm>
        </p:spPr>
        <p:txBody>
          <a:bodyPr wrap="none" lIns="92075" tIns="46038" rIns="92075" bIns="46038">
            <a:spAutoFit/>
          </a:bodyPr>
          <a:lstStyle/>
          <a:p>
            <a:pPr marL="0" indent="0">
              <a:spcBef>
                <a:spcPct val="0"/>
              </a:spcBef>
              <a:buFontTx/>
              <a:buNone/>
            </a:pPr>
            <a:r>
              <a:rPr lang="en-US" altLang="en-US" sz="2400" b="1" smtClean="0">
                <a:solidFill>
                  <a:schemeClr val="accent2"/>
                </a:solidFill>
              </a:rPr>
              <a:t>25</a:t>
            </a:r>
          </a:p>
        </p:txBody>
      </p:sp>
      <p:sp>
        <p:nvSpPr>
          <p:cNvPr id="23557" name="Rectangle 6"/>
          <p:cNvSpPr>
            <a:spLocks noChangeArrowheads="1"/>
          </p:cNvSpPr>
          <p:nvPr/>
        </p:nvSpPr>
        <p:spPr bwMode="auto">
          <a:xfrm>
            <a:off x="2590800" y="2422525"/>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a:t>
            </a:r>
          </a:p>
        </p:txBody>
      </p:sp>
      <p:sp>
        <p:nvSpPr>
          <p:cNvPr id="23558" name="Rectangle 7"/>
          <p:cNvSpPr>
            <a:spLocks noChangeArrowheads="1"/>
          </p:cNvSpPr>
          <p:nvPr/>
        </p:nvSpPr>
        <p:spPr bwMode="auto">
          <a:xfrm>
            <a:off x="4098925" y="28797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a:t>
            </a:r>
          </a:p>
        </p:txBody>
      </p:sp>
      <p:sp>
        <p:nvSpPr>
          <p:cNvPr id="23559" name="Rectangle 8"/>
          <p:cNvSpPr>
            <a:spLocks noChangeArrowheads="1"/>
          </p:cNvSpPr>
          <p:nvPr/>
        </p:nvSpPr>
        <p:spPr bwMode="auto">
          <a:xfrm>
            <a:off x="746125" y="3565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3</a:t>
            </a:r>
          </a:p>
        </p:txBody>
      </p:sp>
      <p:sp>
        <p:nvSpPr>
          <p:cNvPr id="23560" name="Rectangle 9"/>
          <p:cNvSpPr>
            <a:spLocks noChangeArrowheads="1"/>
          </p:cNvSpPr>
          <p:nvPr/>
        </p:nvSpPr>
        <p:spPr bwMode="auto">
          <a:xfrm>
            <a:off x="4556125" y="37941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a:t>
            </a:r>
          </a:p>
        </p:txBody>
      </p:sp>
      <p:sp>
        <p:nvSpPr>
          <p:cNvPr id="23561" name="Rectangle 10"/>
          <p:cNvSpPr>
            <a:spLocks noChangeArrowheads="1"/>
          </p:cNvSpPr>
          <p:nvPr/>
        </p:nvSpPr>
        <p:spPr bwMode="auto">
          <a:xfrm>
            <a:off x="1889125" y="447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5</a:t>
            </a:r>
          </a:p>
        </p:txBody>
      </p:sp>
      <p:sp>
        <p:nvSpPr>
          <p:cNvPr id="23562" name="Rectangle 11"/>
          <p:cNvSpPr>
            <a:spLocks noChangeArrowheads="1"/>
          </p:cNvSpPr>
          <p:nvPr/>
        </p:nvSpPr>
        <p:spPr bwMode="auto">
          <a:xfrm>
            <a:off x="5318125" y="2422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6</a:t>
            </a:r>
          </a:p>
        </p:txBody>
      </p:sp>
      <p:sp>
        <p:nvSpPr>
          <p:cNvPr id="23563" name="Rectangle 12"/>
          <p:cNvSpPr>
            <a:spLocks noChangeArrowheads="1"/>
          </p:cNvSpPr>
          <p:nvPr/>
        </p:nvSpPr>
        <p:spPr bwMode="auto">
          <a:xfrm>
            <a:off x="746125" y="5470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7</a:t>
            </a:r>
          </a:p>
        </p:txBody>
      </p:sp>
      <p:sp>
        <p:nvSpPr>
          <p:cNvPr id="23564" name="Rectangle 13"/>
          <p:cNvSpPr>
            <a:spLocks noChangeArrowheads="1"/>
          </p:cNvSpPr>
          <p:nvPr/>
        </p:nvSpPr>
        <p:spPr bwMode="auto">
          <a:xfrm rot="5220000">
            <a:off x="4251325" y="76803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8</a:t>
            </a:r>
          </a:p>
        </p:txBody>
      </p:sp>
      <p:sp>
        <p:nvSpPr>
          <p:cNvPr id="23565" name="Rectangle 14"/>
          <p:cNvSpPr>
            <a:spLocks noChangeArrowheads="1"/>
          </p:cNvSpPr>
          <p:nvPr/>
        </p:nvSpPr>
        <p:spPr bwMode="auto">
          <a:xfrm rot="3060000">
            <a:off x="1965325" y="5470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9</a:t>
            </a:r>
          </a:p>
        </p:txBody>
      </p:sp>
      <p:sp>
        <p:nvSpPr>
          <p:cNvPr id="23566" name="Rectangle 15"/>
          <p:cNvSpPr>
            <a:spLocks noChangeArrowheads="1"/>
          </p:cNvSpPr>
          <p:nvPr/>
        </p:nvSpPr>
        <p:spPr bwMode="auto">
          <a:xfrm>
            <a:off x="4632325" y="6842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10</a:t>
            </a:r>
          </a:p>
        </p:txBody>
      </p:sp>
      <p:sp>
        <p:nvSpPr>
          <p:cNvPr id="23567" name="Rectangle 16"/>
          <p:cNvSpPr>
            <a:spLocks noChangeArrowheads="1"/>
          </p:cNvSpPr>
          <p:nvPr/>
        </p:nvSpPr>
        <p:spPr bwMode="auto">
          <a:xfrm>
            <a:off x="2498725" y="6765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11</a:t>
            </a:r>
          </a:p>
        </p:txBody>
      </p:sp>
      <p:sp>
        <p:nvSpPr>
          <p:cNvPr id="23568" name="Rectangle 17"/>
          <p:cNvSpPr>
            <a:spLocks noChangeArrowheads="1"/>
          </p:cNvSpPr>
          <p:nvPr/>
        </p:nvSpPr>
        <p:spPr bwMode="auto">
          <a:xfrm>
            <a:off x="4022725" y="7070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12</a:t>
            </a:r>
          </a:p>
        </p:txBody>
      </p:sp>
      <p:sp>
        <p:nvSpPr>
          <p:cNvPr id="23569" name="Rectangle 18"/>
          <p:cNvSpPr>
            <a:spLocks noChangeArrowheads="1"/>
          </p:cNvSpPr>
          <p:nvPr/>
        </p:nvSpPr>
        <p:spPr bwMode="auto">
          <a:xfrm rot="10680000">
            <a:off x="1279525" y="3413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13</a:t>
            </a:r>
          </a:p>
        </p:txBody>
      </p:sp>
      <p:sp>
        <p:nvSpPr>
          <p:cNvPr id="23570" name="Rectangle 19"/>
          <p:cNvSpPr>
            <a:spLocks noChangeArrowheads="1"/>
          </p:cNvSpPr>
          <p:nvPr/>
        </p:nvSpPr>
        <p:spPr bwMode="auto">
          <a:xfrm>
            <a:off x="3565525" y="3260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14</a:t>
            </a:r>
          </a:p>
        </p:txBody>
      </p:sp>
      <p:sp>
        <p:nvSpPr>
          <p:cNvPr id="23571" name="Rectangle 20"/>
          <p:cNvSpPr>
            <a:spLocks noChangeArrowheads="1"/>
          </p:cNvSpPr>
          <p:nvPr/>
        </p:nvSpPr>
        <p:spPr bwMode="auto">
          <a:xfrm>
            <a:off x="1431925" y="4022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15</a:t>
            </a:r>
          </a:p>
        </p:txBody>
      </p:sp>
      <p:sp>
        <p:nvSpPr>
          <p:cNvPr id="23572" name="Rectangle 21"/>
          <p:cNvSpPr>
            <a:spLocks noChangeArrowheads="1"/>
          </p:cNvSpPr>
          <p:nvPr/>
        </p:nvSpPr>
        <p:spPr bwMode="auto">
          <a:xfrm rot="6900000">
            <a:off x="3794125" y="3870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16</a:t>
            </a:r>
          </a:p>
        </p:txBody>
      </p:sp>
      <p:sp>
        <p:nvSpPr>
          <p:cNvPr id="23573" name="Rectangle 22"/>
          <p:cNvSpPr>
            <a:spLocks noChangeArrowheads="1"/>
          </p:cNvSpPr>
          <p:nvPr/>
        </p:nvSpPr>
        <p:spPr bwMode="auto">
          <a:xfrm>
            <a:off x="898525" y="4403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17</a:t>
            </a:r>
          </a:p>
        </p:txBody>
      </p:sp>
      <p:sp>
        <p:nvSpPr>
          <p:cNvPr id="23574" name="Rectangle 23"/>
          <p:cNvSpPr>
            <a:spLocks noChangeArrowheads="1"/>
          </p:cNvSpPr>
          <p:nvPr/>
        </p:nvSpPr>
        <p:spPr bwMode="auto">
          <a:xfrm>
            <a:off x="5165725" y="3565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18</a:t>
            </a:r>
          </a:p>
        </p:txBody>
      </p:sp>
      <p:sp>
        <p:nvSpPr>
          <p:cNvPr id="23575" name="Rectangle 24"/>
          <p:cNvSpPr>
            <a:spLocks noChangeArrowheads="1"/>
          </p:cNvSpPr>
          <p:nvPr/>
        </p:nvSpPr>
        <p:spPr bwMode="auto">
          <a:xfrm rot="-10620000">
            <a:off x="1050925" y="6080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19</a:t>
            </a:r>
          </a:p>
        </p:txBody>
      </p:sp>
      <p:sp>
        <p:nvSpPr>
          <p:cNvPr id="23576" name="Rectangle 25"/>
          <p:cNvSpPr>
            <a:spLocks noChangeArrowheads="1"/>
          </p:cNvSpPr>
          <p:nvPr/>
        </p:nvSpPr>
        <p:spPr bwMode="auto">
          <a:xfrm>
            <a:off x="3794125" y="5622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20</a:t>
            </a:r>
          </a:p>
        </p:txBody>
      </p:sp>
      <p:sp>
        <p:nvSpPr>
          <p:cNvPr id="23577" name="Rectangle 26"/>
          <p:cNvSpPr>
            <a:spLocks noChangeArrowheads="1"/>
          </p:cNvSpPr>
          <p:nvPr/>
        </p:nvSpPr>
        <p:spPr bwMode="auto">
          <a:xfrm>
            <a:off x="2346325" y="5927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21</a:t>
            </a:r>
          </a:p>
        </p:txBody>
      </p:sp>
      <p:sp>
        <p:nvSpPr>
          <p:cNvPr id="23578" name="Rectangle 27"/>
          <p:cNvSpPr>
            <a:spLocks noChangeArrowheads="1"/>
          </p:cNvSpPr>
          <p:nvPr/>
        </p:nvSpPr>
        <p:spPr bwMode="auto">
          <a:xfrm>
            <a:off x="3717925" y="6461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22</a:t>
            </a:r>
          </a:p>
        </p:txBody>
      </p:sp>
      <p:sp>
        <p:nvSpPr>
          <p:cNvPr id="23579" name="Rectangle 28"/>
          <p:cNvSpPr>
            <a:spLocks noChangeArrowheads="1"/>
          </p:cNvSpPr>
          <p:nvPr/>
        </p:nvSpPr>
        <p:spPr bwMode="auto">
          <a:xfrm>
            <a:off x="1203325" y="6613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23</a:t>
            </a:r>
          </a:p>
        </p:txBody>
      </p:sp>
      <p:sp>
        <p:nvSpPr>
          <p:cNvPr id="23580" name="Rectangle 29"/>
          <p:cNvSpPr>
            <a:spLocks noChangeArrowheads="1"/>
          </p:cNvSpPr>
          <p:nvPr/>
        </p:nvSpPr>
        <p:spPr bwMode="auto">
          <a:xfrm rot="2760000">
            <a:off x="4327525" y="6080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24</a:t>
            </a:r>
          </a:p>
        </p:txBody>
      </p:sp>
      <p:sp>
        <p:nvSpPr>
          <p:cNvPr id="23581" name="Rectangle 30"/>
          <p:cNvSpPr>
            <a:spLocks noChangeArrowheads="1"/>
          </p:cNvSpPr>
          <p:nvPr/>
        </p:nvSpPr>
        <p:spPr bwMode="auto">
          <a:xfrm>
            <a:off x="3794125" y="2346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26</a:t>
            </a:r>
          </a:p>
        </p:txBody>
      </p:sp>
      <p:sp>
        <p:nvSpPr>
          <p:cNvPr id="23582" name="Rectangle 31"/>
          <p:cNvSpPr>
            <a:spLocks noChangeArrowheads="1"/>
          </p:cNvSpPr>
          <p:nvPr/>
        </p:nvSpPr>
        <p:spPr bwMode="auto">
          <a:xfrm>
            <a:off x="1889125" y="3641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27</a:t>
            </a:r>
          </a:p>
        </p:txBody>
      </p:sp>
      <p:sp>
        <p:nvSpPr>
          <p:cNvPr id="23583" name="Rectangle 32"/>
          <p:cNvSpPr>
            <a:spLocks noChangeArrowheads="1"/>
          </p:cNvSpPr>
          <p:nvPr/>
        </p:nvSpPr>
        <p:spPr bwMode="auto">
          <a:xfrm>
            <a:off x="4175125" y="4403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28</a:t>
            </a:r>
          </a:p>
        </p:txBody>
      </p:sp>
      <p:sp>
        <p:nvSpPr>
          <p:cNvPr id="23584" name="Rectangle 33"/>
          <p:cNvSpPr>
            <a:spLocks noChangeArrowheads="1"/>
          </p:cNvSpPr>
          <p:nvPr/>
        </p:nvSpPr>
        <p:spPr bwMode="auto">
          <a:xfrm>
            <a:off x="1736725" y="2879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29</a:t>
            </a:r>
          </a:p>
        </p:txBody>
      </p:sp>
      <p:sp>
        <p:nvSpPr>
          <p:cNvPr id="23585" name="Rectangle 34"/>
          <p:cNvSpPr>
            <a:spLocks noChangeArrowheads="1"/>
          </p:cNvSpPr>
          <p:nvPr/>
        </p:nvSpPr>
        <p:spPr bwMode="auto">
          <a:xfrm>
            <a:off x="4632325" y="2955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30</a:t>
            </a:r>
          </a:p>
        </p:txBody>
      </p:sp>
      <p:sp>
        <p:nvSpPr>
          <p:cNvPr id="23586" name="Rectangle 35"/>
          <p:cNvSpPr>
            <a:spLocks noChangeArrowheads="1"/>
          </p:cNvSpPr>
          <p:nvPr/>
        </p:nvSpPr>
        <p:spPr bwMode="auto">
          <a:xfrm>
            <a:off x="1279525" y="5165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31</a:t>
            </a:r>
          </a:p>
        </p:txBody>
      </p:sp>
      <p:sp>
        <p:nvSpPr>
          <p:cNvPr id="23587" name="Rectangle 36"/>
          <p:cNvSpPr>
            <a:spLocks noChangeArrowheads="1"/>
          </p:cNvSpPr>
          <p:nvPr/>
        </p:nvSpPr>
        <p:spPr bwMode="auto">
          <a:xfrm>
            <a:off x="4556125" y="5241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32</a:t>
            </a:r>
          </a:p>
        </p:txBody>
      </p:sp>
      <p:sp>
        <p:nvSpPr>
          <p:cNvPr id="23588" name="Rectangle 37"/>
          <p:cNvSpPr>
            <a:spLocks noChangeArrowheads="1"/>
          </p:cNvSpPr>
          <p:nvPr/>
        </p:nvSpPr>
        <p:spPr bwMode="auto">
          <a:xfrm>
            <a:off x="1965325" y="6537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33</a:t>
            </a:r>
          </a:p>
        </p:txBody>
      </p:sp>
      <p:sp>
        <p:nvSpPr>
          <p:cNvPr id="23589" name="Rectangle 38"/>
          <p:cNvSpPr>
            <a:spLocks noChangeArrowheads="1"/>
          </p:cNvSpPr>
          <p:nvPr/>
        </p:nvSpPr>
        <p:spPr bwMode="auto">
          <a:xfrm>
            <a:off x="4937125" y="5851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34</a:t>
            </a:r>
          </a:p>
        </p:txBody>
      </p:sp>
      <p:sp>
        <p:nvSpPr>
          <p:cNvPr id="23590" name="Rectangle 39"/>
          <p:cNvSpPr>
            <a:spLocks noChangeArrowheads="1"/>
          </p:cNvSpPr>
          <p:nvPr/>
        </p:nvSpPr>
        <p:spPr bwMode="auto">
          <a:xfrm>
            <a:off x="5851525" y="6080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36</a:t>
            </a:r>
          </a:p>
        </p:txBody>
      </p:sp>
      <p:sp>
        <p:nvSpPr>
          <p:cNvPr id="23591" name="Rectangle 40"/>
          <p:cNvSpPr>
            <a:spLocks noChangeArrowheads="1"/>
          </p:cNvSpPr>
          <p:nvPr/>
        </p:nvSpPr>
        <p:spPr bwMode="auto">
          <a:xfrm rot="-7260000">
            <a:off x="2574925" y="3870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37</a:t>
            </a:r>
          </a:p>
        </p:txBody>
      </p:sp>
      <p:sp>
        <p:nvSpPr>
          <p:cNvPr id="23592" name="Rectangle 41"/>
          <p:cNvSpPr>
            <a:spLocks noChangeArrowheads="1"/>
          </p:cNvSpPr>
          <p:nvPr/>
        </p:nvSpPr>
        <p:spPr bwMode="auto">
          <a:xfrm rot="-4260000">
            <a:off x="5775325" y="3032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38</a:t>
            </a:r>
          </a:p>
        </p:txBody>
      </p:sp>
      <p:sp>
        <p:nvSpPr>
          <p:cNvPr id="23593" name="Rectangle 42"/>
          <p:cNvSpPr>
            <a:spLocks noChangeArrowheads="1"/>
          </p:cNvSpPr>
          <p:nvPr/>
        </p:nvSpPr>
        <p:spPr bwMode="auto">
          <a:xfrm>
            <a:off x="2498725" y="4403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39</a:t>
            </a:r>
          </a:p>
        </p:txBody>
      </p:sp>
      <p:sp>
        <p:nvSpPr>
          <p:cNvPr id="23594" name="Rectangle 43"/>
          <p:cNvSpPr>
            <a:spLocks noChangeArrowheads="1"/>
          </p:cNvSpPr>
          <p:nvPr/>
        </p:nvSpPr>
        <p:spPr bwMode="auto">
          <a:xfrm>
            <a:off x="5013325" y="4479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40</a:t>
            </a:r>
          </a:p>
        </p:txBody>
      </p:sp>
      <p:sp>
        <p:nvSpPr>
          <p:cNvPr id="23595" name="Rectangle 44"/>
          <p:cNvSpPr>
            <a:spLocks noChangeArrowheads="1"/>
          </p:cNvSpPr>
          <p:nvPr/>
        </p:nvSpPr>
        <p:spPr bwMode="auto">
          <a:xfrm>
            <a:off x="2651125" y="3108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41</a:t>
            </a:r>
          </a:p>
        </p:txBody>
      </p:sp>
      <p:sp>
        <p:nvSpPr>
          <p:cNvPr id="23596" name="Rectangle 45"/>
          <p:cNvSpPr>
            <a:spLocks noChangeArrowheads="1"/>
          </p:cNvSpPr>
          <p:nvPr/>
        </p:nvSpPr>
        <p:spPr bwMode="auto">
          <a:xfrm rot="10800000">
            <a:off x="5851525" y="4479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42</a:t>
            </a:r>
          </a:p>
        </p:txBody>
      </p:sp>
      <p:sp>
        <p:nvSpPr>
          <p:cNvPr id="23597" name="Rectangle 46"/>
          <p:cNvSpPr>
            <a:spLocks noChangeArrowheads="1"/>
          </p:cNvSpPr>
          <p:nvPr/>
        </p:nvSpPr>
        <p:spPr bwMode="auto">
          <a:xfrm>
            <a:off x="2498725" y="5241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43</a:t>
            </a:r>
          </a:p>
        </p:txBody>
      </p:sp>
      <p:sp>
        <p:nvSpPr>
          <p:cNvPr id="23598" name="Rectangle 47"/>
          <p:cNvSpPr>
            <a:spLocks noChangeArrowheads="1"/>
          </p:cNvSpPr>
          <p:nvPr/>
        </p:nvSpPr>
        <p:spPr bwMode="auto">
          <a:xfrm>
            <a:off x="5699125" y="5394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44</a:t>
            </a:r>
          </a:p>
        </p:txBody>
      </p:sp>
      <p:sp>
        <p:nvSpPr>
          <p:cNvPr id="23599" name="Rectangle 48"/>
          <p:cNvSpPr>
            <a:spLocks noChangeArrowheads="1"/>
          </p:cNvSpPr>
          <p:nvPr/>
        </p:nvSpPr>
        <p:spPr bwMode="auto">
          <a:xfrm rot="3180000">
            <a:off x="2574925" y="7527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45</a:t>
            </a:r>
          </a:p>
        </p:txBody>
      </p:sp>
      <p:sp>
        <p:nvSpPr>
          <p:cNvPr id="23600" name="Rectangle 49"/>
          <p:cNvSpPr>
            <a:spLocks noChangeArrowheads="1"/>
          </p:cNvSpPr>
          <p:nvPr/>
        </p:nvSpPr>
        <p:spPr bwMode="auto">
          <a:xfrm rot="10800000">
            <a:off x="5470525" y="6613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46</a:t>
            </a:r>
          </a:p>
        </p:txBody>
      </p:sp>
      <p:sp>
        <p:nvSpPr>
          <p:cNvPr id="23601" name="Rectangle 50"/>
          <p:cNvSpPr>
            <a:spLocks noChangeArrowheads="1"/>
          </p:cNvSpPr>
          <p:nvPr/>
        </p:nvSpPr>
        <p:spPr bwMode="auto">
          <a:xfrm>
            <a:off x="1050925" y="7604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47</a:t>
            </a:r>
          </a:p>
        </p:txBody>
      </p:sp>
      <p:sp>
        <p:nvSpPr>
          <p:cNvPr id="23602" name="Rectangle 51"/>
          <p:cNvSpPr>
            <a:spLocks noChangeArrowheads="1"/>
          </p:cNvSpPr>
          <p:nvPr/>
        </p:nvSpPr>
        <p:spPr bwMode="auto">
          <a:xfrm>
            <a:off x="5622925" y="7299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48</a:t>
            </a:r>
          </a:p>
        </p:txBody>
      </p:sp>
      <p:sp>
        <p:nvSpPr>
          <p:cNvPr id="23603" name="Rectangle 52"/>
          <p:cNvSpPr>
            <a:spLocks noChangeArrowheads="1"/>
          </p:cNvSpPr>
          <p:nvPr/>
        </p:nvSpPr>
        <p:spPr bwMode="auto">
          <a:xfrm>
            <a:off x="1736725" y="7223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35</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F34AA1E-1E7D-4674-8092-E53A08219BBC}" type="slidenum">
              <a:rPr lang="en-US" altLang="en-US" sz="1400"/>
              <a:pPr>
                <a:spcBef>
                  <a:spcPct val="0"/>
                </a:spcBef>
                <a:buFontTx/>
                <a:buNone/>
              </a:pPr>
              <a:t>90</a:t>
            </a:fld>
            <a:endParaRPr lang="en-US" altLang="en-US" sz="1400"/>
          </a:p>
        </p:txBody>
      </p:sp>
      <p:sp>
        <p:nvSpPr>
          <p:cNvPr id="179203" name="Rectangle 2"/>
          <p:cNvSpPr>
            <a:spLocks noGrp="1" noChangeArrowheads="1"/>
          </p:cNvSpPr>
          <p:nvPr>
            <p:ph type="title"/>
          </p:nvPr>
        </p:nvSpPr>
        <p:spPr>
          <a:xfrm>
            <a:off x="381000" y="304800"/>
            <a:ext cx="5829300" cy="1143000"/>
          </a:xfrm>
        </p:spPr>
        <p:txBody>
          <a:bodyPr/>
          <a:lstStyle/>
          <a:p>
            <a:r>
              <a:rPr lang="en-US" altLang="en-US" smtClean="0"/>
              <a:t/>
            </a:r>
            <a:br>
              <a:rPr lang="en-US" altLang="en-US" smtClean="0"/>
            </a:br>
            <a:r>
              <a:rPr lang="en-US" altLang="en-US" smtClean="0"/>
              <a:t> </a:t>
            </a:r>
            <a:r>
              <a:rPr lang="en-US" altLang="en-US" sz="3600" b="1" smtClean="0"/>
              <a:t>OPEN QUESTIONS</a:t>
            </a:r>
            <a:endParaRPr lang="en-US" altLang="en-US" smtClean="0"/>
          </a:p>
        </p:txBody>
      </p:sp>
      <p:sp>
        <p:nvSpPr>
          <p:cNvPr id="179204" name="Rectangle 3"/>
          <p:cNvSpPr>
            <a:spLocks noGrp="1" noChangeArrowheads="1"/>
          </p:cNvSpPr>
          <p:nvPr>
            <p:ph type="body" idx="1"/>
          </p:nvPr>
        </p:nvSpPr>
        <p:spPr>
          <a:xfrm>
            <a:off x="533400" y="1600200"/>
            <a:ext cx="5829300" cy="5486400"/>
          </a:xfrm>
        </p:spPr>
        <p:txBody>
          <a:bodyPr/>
          <a:lstStyle/>
          <a:p>
            <a:pPr>
              <a:lnSpc>
                <a:spcPct val="80000"/>
              </a:lnSpc>
            </a:pPr>
            <a:endParaRPr lang="en-US" altLang="en-US" sz="2400" b="1" smtClean="0"/>
          </a:p>
          <a:p>
            <a:pPr>
              <a:buFontTx/>
              <a:buNone/>
            </a:pPr>
            <a:r>
              <a:rPr lang="en-US" altLang="en-US" sz="2400" u="sng" smtClean="0"/>
              <a:t>Questioning</a:t>
            </a:r>
            <a:r>
              <a:rPr lang="en-US" altLang="en-US" sz="2400" b="1" smtClean="0"/>
              <a:t> </a:t>
            </a:r>
            <a:r>
              <a:rPr lang="en-US" altLang="en-US" sz="2400" u="sng" smtClean="0"/>
              <a:t>Accomplishes:</a:t>
            </a:r>
            <a:endParaRPr lang="en-US" altLang="en-US" sz="2000" smtClean="0"/>
          </a:p>
          <a:p>
            <a:pPr>
              <a:lnSpc>
                <a:spcPct val="80000"/>
              </a:lnSpc>
              <a:buFontTx/>
              <a:buNone/>
            </a:pPr>
            <a:r>
              <a:rPr lang="en-US" altLang="en-US" sz="2000" smtClean="0"/>
              <a:t>	</a:t>
            </a:r>
          </a:p>
          <a:p>
            <a:pPr lvl="1">
              <a:buFontTx/>
              <a:buChar char="•"/>
            </a:pPr>
            <a:r>
              <a:rPr lang="en-US" altLang="en-US" sz="2000" smtClean="0"/>
              <a:t>Gathering of information, sharing ideas, learning about a situation</a:t>
            </a:r>
          </a:p>
          <a:p>
            <a:pPr>
              <a:lnSpc>
                <a:spcPct val="80000"/>
              </a:lnSpc>
            </a:pPr>
            <a:endParaRPr lang="en-US" altLang="en-US" sz="2000" smtClean="0"/>
          </a:p>
          <a:p>
            <a:pPr lvl="1">
              <a:buFontTx/>
              <a:buChar char="•"/>
            </a:pPr>
            <a:r>
              <a:rPr lang="en-US" altLang="en-US" sz="2000" smtClean="0"/>
              <a:t>Obtaining specific information</a:t>
            </a:r>
          </a:p>
          <a:p>
            <a:pPr lvl="1">
              <a:lnSpc>
                <a:spcPct val="80000"/>
              </a:lnSpc>
              <a:buFontTx/>
              <a:buChar char="•"/>
            </a:pPr>
            <a:endParaRPr lang="en-US" altLang="en-US" sz="2000" smtClean="0"/>
          </a:p>
          <a:p>
            <a:pPr lvl="1">
              <a:buFontTx/>
              <a:buChar char="•"/>
            </a:pPr>
            <a:r>
              <a:rPr lang="en-US" altLang="en-US" sz="2400" b="1" smtClean="0"/>
              <a:t>Encouraging people to think!!</a:t>
            </a:r>
          </a:p>
          <a:p>
            <a:pPr lvl="1">
              <a:lnSpc>
                <a:spcPct val="80000"/>
              </a:lnSpc>
              <a:buFontTx/>
              <a:buChar char="•"/>
            </a:pPr>
            <a:endParaRPr lang="en-US" altLang="en-US" sz="2400" b="1" smtClean="0"/>
          </a:p>
          <a:p>
            <a:pPr lvl="1">
              <a:buFontTx/>
              <a:buChar char="•"/>
            </a:pPr>
            <a:r>
              <a:rPr lang="en-US" altLang="en-US" sz="2000" smtClean="0"/>
              <a:t>Guiding a conversation</a:t>
            </a:r>
          </a:p>
          <a:p>
            <a:pPr lvl="1">
              <a:lnSpc>
                <a:spcPct val="80000"/>
              </a:lnSpc>
              <a:buFontTx/>
              <a:buChar char="•"/>
            </a:pPr>
            <a:endParaRPr lang="en-US" altLang="en-US" sz="2000" smtClean="0"/>
          </a:p>
          <a:p>
            <a:pPr lvl="1">
              <a:buFontTx/>
              <a:buChar char="•"/>
            </a:pPr>
            <a:r>
              <a:rPr lang="en-US" altLang="en-US" sz="2000" smtClean="0"/>
              <a:t>Providing general information or specific information</a:t>
            </a:r>
          </a:p>
          <a:p>
            <a:pPr lvl="1">
              <a:lnSpc>
                <a:spcPct val="80000"/>
              </a:lnSpc>
              <a:buFontTx/>
              <a:buChar char="•"/>
            </a:pPr>
            <a:endParaRPr lang="en-US" altLang="en-US" sz="2000" smtClean="0"/>
          </a:p>
          <a:p>
            <a:pPr lvl="1">
              <a:buFontTx/>
              <a:buChar char="•"/>
            </a:pPr>
            <a:r>
              <a:rPr lang="en-US" altLang="en-US" sz="2000" b="1" i="1" smtClean="0"/>
              <a:t>Demonstrating that you value the thoughts and feelings of others.</a:t>
            </a:r>
          </a:p>
          <a:p>
            <a:pPr lvl="1">
              <a:buFont typeface="Monotype Sorts" pitchFamily="2" charset="2"/>
              <a:buChar char="ä"/>
            </a:pPr>
            <a:endParaRPr lang="en-US" altLang="en-US" sz="2000" b="1" i="1" smtClean="0"/>
          </a:p>
          <a:p>
            <a:pPr>
              <a:lnSpc>
                <a:spcPct val="20000"/>
              </a:lnSpc>
              <a:buFontTx/>
              <a:buNone/>
            </a:pPr>
            <a:endParaRPr lang="en-US" altLang="en-US" sz="2000" smtClean="0"/>
          </a:p>
          <a:p>
            <a:pPr>
              <a:buFontTx/>
              <a:buNone/>
            </a:pPr>
            <a:r>
              <a:rPr lang="en-US" altLang="en-US" sz="2000" smtClean="0"/>
              <a: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1B56D90-43CF-4D25-A34E-7BFD79C195CD}" type="slidenum">
              <a:rPr lang="en-US" altLang="en-US" sz="1400"/>
              <a:pPr>
                <a:spcBef>
                  <a:spcPct val="0"/>
                </a:spcBef>
                <a:buFontTx/>
                <a:buNone/>
              </a:pPr>
              <a:t>91</a:t>
            </a:fld>
            <a:endParaRPr lang="en-US" altLang="en-US" sz="1400"/>
          </a:p>
        </p:txBody>
      </p:sp>
      <p:sp>
        <p:nvSpPr>
          <p:cNvPr id="181251" name="Rectangle 2"/>
          <p:cNvSpPr>
            <a:spLocks noGrp="1" noChangeArrowheads="1"/>
          </p:cNvSpPr>
          <p:nvPr>
            <p:ph type="title"/>
          </p:nvPr>
        </p:nvSpPr>
        <p:spPr/>
        <p:txBody>
          <a:bodyPr/>
          <a:lstStyle/>
          <a:p>
            <a:r>
              <a:rPr lang="en-US" altLang="en-US" sz="3600" b="1" smtClean="0"/>
              <a:t>TYPES OF OPEN QUESTIONS</a:t>
            </a:r>
            <a:endParaRPr lang="en-US" altLang="en-US" smtClean="0"/>
          </a:p>
        </p:txBody>
      </p:sp>
      <p:sp>
        <p:nvSpPr>
          <p:cNvPr id="181252" name="Rectangle 3"/>
          <p:cNvSpPr>
            <a:spLocks noGrp="1" noChangeArrowheads="1"/>
          </p:cNvSpPr>
          <p:nvPr>
            <p:ph type="body" idx="1"/>
          </p:nvPr>
        </p:nvSpPr>
        <p:spPr/>
        <p:txBody>
          <a:bodyPr/>
          <a:lstStyle/>
          <a:p>
            <a:r>
              <a:rPr lang="en-US" altLang="en-US" sz="2000" smtClean="0"/>
              <a:t>What….this will focus the training on events</a:t>
            </a:r>
          </a:p>
          <a:p>
            <a:pPr>
              <a:lnSpc>
                <a:spcPct val="80000"/>
              </a:lnSpc>
            </a:pPr>
            <a:endParaRPr lang="en-US" altLang="en-US" sz="2000" smtClean="0"/>
          </a:p>
          <a:p>
            <a:r>
              <a:rPr lang="en-US" altLang="en-US" sz="2000" smtClean="0"/>
              <a:t>How….this will focus the training on the 	       	      process or sequence of doing things</a:t>
            </a:r>
          </a:p>
          <a:p>
            <a:pPr>
              <a:lnSpc>
                <a:spcPct val="80000"/>
              </a:lnSpc>
            </a:pPr>
            <a:endParaRPr lang="en-US" altLang="en-US" sz="2000" smtClean="0"/>
          </a:p>
          <a:p>
            <a:r>
              <a:rPr lang="en-US" altLang="en-US" sz="2000" smtClean="0"/>
              <a:t>Why….this will require an explanation</a:t>
            </a:r>
          </a:p>
          <a:p>
            <a:pPr>
              <a:lnSpc>
                <a:spcPct val="80000"/>
              </a:lnSpc>
            </a:pPr>
            <a:endParaRPr lang="en-US" altLang="en-US" sz="2000" smtClean="0"/>
          </a:p>
          <a:p>
            <a:r>
              <a:rPr lang="en-US" altLang="en-US" sz="2000" smtClean="0"/>
              <a:t>Who can tell me about….</a:t>
            </a:r>
          </a:p>
          <a:p>
            <a:pPr>
              <a:lnSpc>
                <a:spcPct val="80000"/>
              </a:lnSpc>
            </a:pPr>
            <a:endParaRPr lang="en-US" altLang="en-US" sz="2000" smtClean="0"/>
          </a:p>
          <a:p>
            <a:r>
              <a:rPr lang="en-US" altLang="en-US" sz="2000" smtClean="0"/>
              <a:t>Please explain…</a:t>
            </a:r>
          </a:p>
          <a:p>
            <a:pPr>
              <a:lnSpc>
                <a:spcPct val="80000"/>
              </a:lnSpc>
            </a:pPr>
            <a:endParaRPr lang="en-US" altLang="en-US" sz="2000" smtClean="0"/>
          </a:p>
          <a:p>
            <a:r>
              <a:rPr lang="en-US" altLang="en-US" sz="2000" smtClean="0"/>
              <a:t>I would like your opinion regarding..</a:t>
            </a:r>
          </a:p>
          <a:p>
            <a:pPr>
              <a:lnSpc>
                <a:spcPct val="80000"/>
              </a:lnSpc>
            </a:pPr>
            <a:endParaRPr lang="en-US" altLang="en-US" sz="2000" smtClean="0"/>
          </a:p>
          <a:p>
            <a:r>
              <a:rPr lang="en-US" altLang="en-US" sz="2000" smtClean="0"/>
              <a:t>I am interested in your views of…</a:t>
            </a:r>
          </a:p>
          <a:p>
            <a:pPr>
              <a:lnSpc>
                <a:spcPct val="80000"/>
              </a:lnSpc>
            </a:pPr>
            <a:endParaRPr lang="en-US" altLang="en-US" sz="2000" smtClean="0"/>
          </a:p>
          <a:p>
            <a:r>
              <a:rPr lang="en-US" altLang="en-US" sz="2000" smtClean="0"/>
              <a:t>Tell me your feelings about...</a:t>
            </a:r>
          </a:p>
          <a:p>
            <a:endParaRPr lang="en-US" alt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E611938-F82E-44C0-9B79-D5BB3D03BCCE}" type="slidenum">
              <a:rPr lang="en-US" altLang="en-US" sz="1400"/>
              <a:pPr>
                <a:spcBef>
                  <a:spcPct val="0"/>
                </a:spcBef>
                <a:buFontTx/>
                <a:buNone/>
              </a:pPr>
              <a:t>92</a:t>
            </a:fld>
            <a:endParaRPr lang="en-US" altLang="en-US" sz="1400"/>
          </a:p>
        </p:txBody>
      </p:sp>
      <p:sp>
        <p:nvSpPr>
          <p:cNvPr id="183299" name="Rectangle 2"/>
          <p:cNvSpPr>
            <a:spLocks noGrp="1" noChangeArrowheads="1"/>
          </p:cNvSpPr>
          <p:nvPr>
            <p:ph type="title"/>
          </p:nvPr>
        </p:nvSpPr>
        <p:spPr>
          <a:xfrm>
            <a:off x="609600" y="762000"/>
            <a:ext cx="5829300" cy="939800"/>
          </a:xfrm>
        </p:spPr>
        <p:txBody>
          <a:bodyPr/>
          <a:lstStyle/>
          <a:p>
            <a:r>
              <a:rPr lang="en-US" altLang="en-US" sz="3600" b="1" smtClean="0"/>
              <a:t>THE DIFFERENCE</a:t>
            </a:r>
          </a:p>
        </p:txBody>
      </p:sp>
      <p:sp>
        <p:nvSpPr>
          <p:cNvPr id="183300" name="Rectangle 4"/>
          <p:cNvSpPr>
            <a:spLocks noGrp="1" noChangeArrowheads="1"/>
          </p:cNvSpPr>
          <p:nvPr>
            <p:ph type="body" sz="half" idx="1"/>
          </p:nvPr>
        </p:nvSpPr>
        <p:spPr>
          <a:xfrm>
            <a:off x="533400" y="2209800"/>
            <a:ext cx="2838450" cy="5943600"/>
          </a:xfrm>
        </p:spPr>
        <p:txBody>
          <a:bodyPr/>
          <a:lstStyle/>
          <a:p>
            <a:pPr>
              <a:buFontTx/>
              <a:buNone/>
            </a:pPr>
            <a:r>
              <a:rPr lang="en-US" altLang="en-US" sz="2000" smtClean="0"/>
              <a:t>Let me tell you why you need to …</a:t>
            </a:r>
          </a:p>
          <a:p>
            <a:pPr>
              <a:buFontTx/>
              <a:buNone/>
            </a:pPr>
            <a:endParaRPr lang="en-US" altLang="en-US" sz="2000" smtClean="0"/>
          </a:p>
          <a:p>
            <a:pPr>
              <a:buFontTx/>
              <a:buNone/>
            </a:pPr>
            <a:r>
              <a:rPr lang="en-US" altLang="en-US" sz="2000" smtClean="0"/>
              <a:t>You shouldn’t do this because…</a:t>
            </a:r>
          </a:p>
          <a:p>
            <a:pPr>
              <a:buFontTx/>
              <a:buNone/>
            </a:pPr>
            <a:endParaRPr lang="en-US" altLang="en-US" sz="2000" smtClean="0"/>
          </a:p>
          <a:p>
            <a:pPr>
              <a:buFontTx/>
              <a:buNone/>
            </a:pPr>
            <a:r>
              <a:rPr lang="en-US" altLang="en-US" sz="2000" smtClean="0"/>
              <a:t>The best way to do this is…</a:t>
            </a:r>
          </a:p>
          <a:p>
            <a:pPr>
              <a:buFontTx/>
              <a:buNone/>
            </a:pPr>
            <a:endParaRPr lang="en-US" altLang="en-US" sz="2000" smtClean="0"/>
          </a:p>
          <a:p>
            <a:pPr>
              <a:buFontTx/>
              <a:buNone/>
            </a:pPr>
            <a:r>
              <a:rPr lang="en-US" altLang="en-US" sz="2000" smtClean="0"/>
              <a:t>My experience in this is…</a:t>
            </a:r>
          </a:p>
          <a:p>
            <a:pPr>
              <a:buFontTx/>
              <a:buNone/>
            </a:pPr>
            <a:endParaRPr lang="en-US" altLang="en-US" sz="2000" smtClean="0"/>
          </a:p>
          <a:p>
            <a:pPr>
              <a:buFontTx/>
              <a:buNone/>
            </a:pPr>
            <a:r>
              <a:rPr lang="en-US" altLang="en-US" sz="2000" smtClean="0"/>
              <a:t>If you use this tool, be sure to…</a:t>
            </a:r>
          </a:p>
          <a:p>
            <a:pPr>
              <a:buFontTx/>
              <a:buNone/>
            </a:pPr>
            <a:endParaRPr lang="en-US" altLang="en-US" sz="2000" smtClean="0"/>
          </a:p>
          <a:p>
            <a:pPr>
              <a:buFontTx/>
              <a:buNone/>
            </a:pPr>
            <a:r>
              <a:rPr lang="en-US" altLang="en-US" sz="2000" smtClean="0"/>
              <a:t>I am going to do this because…</a:t>
            </a:r>
          </a:p>
          <a:p>
            <a:pPr>
              <a:buFontTx/>
              <a:buNone/>
            </a:pPr>
            <a:endParaRPr lang="en-US" altLang="en-US" sz="2000" smtClean="0"/>
          </a:p>
          <a:p>
            <a:pPr>
              <a:buFontTx/>
              <a:buNone/>
            </a:pPr>
            <a:endParaRPr lang="en-US" altLang="en-US" sz="2000" smtClean="0"/>
          </a:p>
        </p:txBody>
      </p:sp>
      <p:sp>
        <p:nvSpPr>
          <p:cNvPr id="183301" name="Rectangle 6"/>
          <p:cNvSpPr>
            <a:spLocks noChangeArrowheads="1"/>
          </p:cNvSpPr>
          <p:nvPr/>
        </p:nvSpPr>
        <p:spPr bwMode="auto">
          <a:xfrm>
            <a:off x="3429000" y="2209800"/>
            <a:ext cx="283845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US" altLang="en-US" sz="2000"/>
              <a:t>Who can tell me why you need to …?</a:t>
            </a:r>
          </a:p>
          <a:p>
            <a:pPr>
              <a:buFontTx/>
              <a:buNone/>
            </a:pPr>
            <a:endParaRPr lang="en-US" altLang="en-US" sz="2000"/>
          </a:p>
          <a:p>
            <a:pPr>
              <a:buFontTx/>
              <a:buNone/>
            </a:pPr>
            <a:r>
              <a:rPr lang="en-US" altLang="en-US" sz="2000"/>
              <a:t>If I were to do this, what would happen?</a:t>
            </a:r>
          </a:p>
          <a:p>
            <a:pPr>
              <a:buFontTx/>
              <a:buNone/>
            </a:pPr>
            <a:endParaRPr lang="en-US" altLang="en-US" sz="2000"/>
          </a:p>
          <a:p>
            <a:pPr>
              <a:buFontTx/>
              <a:buNone/>
            </a:pPr>
            <a:r>
              <a:rPr lang="en-US" altLang="en-US" sz="2000"/>
              <a:t>What do you think is the best way to do this?</a:t>
            </a:r>
          </a:p>
          <a:p>
            <a:pPr>
              <a:buFontTx/>
              <a:buNone/>
            </a:pPr>
            <a:endParaRPr lang="en-US" altLang="en-US" sz="2000"/>
          </a:p>
          <a:p>
            <a:pPr>
              <a:buFontTx/>
              <a:buNone/>
            </a:pPr>
            <a:r>
              <a:rPr lang="en-US" altLang="en-US" sz="2000"/>
              <a:t>What is your experience in this?</a:t>
            </a:r>
          </a:p>
          <a:p>
            <a:pPr>
              <a:buFontTx/>
              <a:buNone/>
            </a:pPr>
            <a:endParaRPr lang="en-US" altLang="en-US" sz="2000"/>
          </a:p>
          <a:p>
            <a:pPr>
              <a:buFontTx/>
              <a:buNone/>
            </a:pPr>
            <a:r>
              <a:rPr lang="en-US" altLang="en-US" sz="2000"/>
              <a:t>How should you use this tool?</a:t>
            </a:r>
          </a:p>
          <a:p>
            <a:pPr>
              <a:buFontTx/>
              <a:buNone/>
            </a:pPr>
            <a:endParaRPr lang="en-US" altLang="en-US" sz="2000"/>
          </a:p>
          <a:p>
            <a:pPr>
              <a:buFontTx/>
              <a:buNone/>
            </a:pPr>
            <a:r>
              <a:rPr lang="en-US" altLang="en-US" sz="2000"/>
              <a:t>Why would I do this?</a:t>
            </a:r>
          </a:p>
          <a:p>
            <a:pPr>
              <a:buFontTx/>
              <a:buNone/>
            </a:pPr>
            <a:endParaRPr lang="en-US" altLang="en-US" sz="2000"/>
          </a:p>
          <a:p>
            <a:pPr>
              <a:buFontTx/>
              <a:buNone/>
            </a:pPr>
            <a:endParaRPr lang="en-US" altLang="en-US" sz="200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32D28F3-8505-4493-AFA1-A89A8BDEFC1B}" type="slidenum">
              <a:rPr lang="en-US" altLang="en-US" sz="1400"/>
              <a:pPr>
                <a:spcBef>
                  <a:spcPct val="0"/>
                </a:spcBef>
                <a:buFontTx/>
                <a:buNone/>
              </a:pPr>
              <a:t>93</a:t>
            </a:fld>
            <a:endParaRPr lang="en-US" altLang="en-US" sz="1400"/>
          </a:p>
        </p:txBody>
      </p:sp>
      <p:sp>
        <p:nvSpPr>
          <p:cNvPr id="185347" name="Rectangle 2"/>
          <p:cNvSpPr>
            <a:spLocks noGrp="1" noChangeArrowheads="1"/>
          </p:cNvSpPr>
          <p:nvPr>
            <p:ph type="title"/>
          </p:nvPr>
        </p:nvSpPr>
        <p:spPr>
          <a:xfrm>
            <a:off x="533400" y="762000"/>
            <a:ext cx="5829300" cy="939800"/>
          </a:xfrm>
        </p:spPr>
        <p:txBody>
          <a:bodyPr/>
          <a:lstStyle/>
          <a:p>
            <a:r>
              <a:rPr lang="en-US" altLang="en-US" sz="3600" b="1" smtClean="0"/>
              <a:t>ANOTHER GOOD REASON TO QUESTION</a:t>
            </a:r>
          </a:p>
        </p:txBody>
      </p:sp>
      <p:sp>
        <p:nvSpPr>
          <p:cNvPr id="185348" name="Rectangle 3"/>
          <p:cNvSpPr>
            <a:spLocks noGrp="1" noChangeArrowheads="1"/>
          </p:cNvSpPr>
          <p:nvPr>
            <p:ph type="body" idx="1"/>
          </p:nvPr>
        </p:nvSpPr>
        <p:spPr/>
        <p:txBody>
          <a:bodyPr/>
          <a:lstStyle/>
          <a:p>
            <a:pPr marL="0" indent="0" algn="ctr">
              <a:buFontTx/>
              <a:buNone/>
            </a:pPr>
            <a:r>
              <a:rPr lang="en-US" altLang="en-US" smtClean="0"/>
              <a:t>It makes the trainer’s life a lot easier!</a:t>
            </a:r>
          </a:p>
        </p:txBody>
      </p:sp>
      <p:pic>
        <p:nvPicPr>
          <p:cNvPr id="185349" name="Picture 8" title="Photo - People sitting in a circle during a train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4114800"/>
            <a:ext cx="4762500" cy="35718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1C6BE85-93DB-48DA-982D-8C1822D28D95}" type="slidenum">
              <a:rPr lang="en-US" altLang="en-US" sz="1400"/>
              <a:pPr>
                <a:spcBef>
                  <a:spcPct val="0"/>
                </a:spcBef>
                <a:buFontTx/>
                <a:buNone/>
              </a:pPr>
              <a:t>94</a:t>
            </a:fld>
            <a:endParaRPr lang="en-US" altLang="en-US" sz="1400"/>
          </a:p>
        </p:txBody>
      </p:sp>
      <p:sp>
        <p:nvSpPr>
          <p:cNvPr id="187395" name="Rectangle 2"/>
          <p:cNvSpPr>
            <a:spLocks noGrp="1" noChangeArrowheads="1"/>
          </p:cNvSpPr>
          <p:nvPr>
            <p:ph type="title"/>
          </p:nvPr>
        </p:nvSpPr>
        <p:spPr>
          <a:xfrm>
            <a:off x="533400" y="685800"/>
            <a:ext cx="5829300" cy="939800"/>
          </a:xfrm>
        </p:spPr>
        <p:txBody>
          <a:bodyPr/>
          <a:lstStyle/>
          <a:p>
            <a:r>
              <a:rPr lang="en-US" altLang="en-US" sz="3600" b="1" smtClean="0"/>
              <a:t>QUESTIONING</a:t>
            </a:r>
          </a:p>
        </p:txBody>
      </p:sp>
      <p:sp>
        <p:nvSpPr>
          <p:cNvPr id="187396" name="Rectangle 3"/>
          <p:cNvSpPr>
            <a:spLocks noGrp="1" noChangeArrowheads="1"/>
          </p:cNvSpPr>
          <p:nvPr>
            <p:ph type="body" sz="half" idx="1"/>
          </p:nvPr>
        </p:nvSpPr>
        <p:spPr>
          <a:xfrm>
            <a:off x="533400" y="3962400"/>
            <a:ext cx="2838450" cy="4953000"/>
          </a:xfrm>
        </p:spPr>
        <p:txBody>
          <a:bodyPr/>
          <a:lstStyle/>
          <a:p>
            <a:pPr marL="533400" indent="-533400">
              <a:buFontTx/>
              <a:buAutoNum type="arabicPeriod"/>
            </a:pPr>
            <a:r>
              <a:rPr lang="en-US" altLang="en-US" sz="1800" b="1" smtClean="0"/>
              <a:t>____________________________________</a:t>
            </a:r>
          </a:p>
          <a:p>
            <a:pPr marL="533400" indent="-533400">
              <a:buFontTx/>
              <a:buAutoNum type="arabicPeriod"/>
            </a:pPr>
            <a:endParaRPr lang="en-US" altLang="en-US" sz="1800" b="1" smtClean="0"/>
          </a:p>
          <a:p>
            <a:pPr marL="533400" indent="-533400">
              <a:buFontTx/>
              <a:buAutoNum type="arabicPeriod"/>
            </a:pPr>
            <a:r>
              <a:rPr lang="en-US" altLang="en-US" sz="1800" b="1" smtClean="0"/>
              <a:t>____________________________________</a:t>
            </a:r>
          </a:p>
          <a:p>
            <a:pPr marL="533400" indent="-533400">
              <a:buFontTx/>
              <a:buAutoNum type="arabicPeriod"/>
            </a:pPr>
            <a:endParaRPr lang="en-US" altLang="en-US" sz="1800" b="1" smtClean="0"/>
          </a:p>
          <a:p>
            <a:pPr marL="533400" indent="-533400">
              <a:buFontTx/>
              <a:buAutoNum type="arabicPeriod"/>
            </a:pPr>
            <a:r>
              <a:rPr lang="en-US" altLang="en-US" sz="1800" b="1" smtClean="0"/>
              <a:t>____________________________________</a:t>
            </a:r>
          </a:p>
          <a:p>
            <a:pPr marL="533400" indent="-533400">
              <a:buFontTx/>
              <a:buAutoNum type="arabicPeriod"/>
            </a:pPr>
            <a:endParaRPr lang="en-US" altLang="en-US" sz="1800" b="1" smtClean="0"/>
          </a:p>
          <a:p>
            <a:pPr marL="533400" indent="-533400">
              <a:buFontTx/>
              <a:buAutoNum type="arabicPeriod"/>
            </a:pPr>
            <a:r>
              <a:rPr lang="en-US" altLang="en-US" sz="1800" b="1" smtClean="0"/>
              <a:t>____________________________________</a:t>
            </a:r>
          </a:p>
          <a:p>
            <a:pPr marL="533400" indent="-533400">
              <a:buFontTx/>
              <a:buAutoNum type="arabicPeriod"/>
            </a:pPr>
            <a:endParaRPr lang="en-US" altLang="en-US" sz="1800" b="1" smtClean="0"/>
          </a:p>
          <a:p>
            <a:pPr marL="533400" indent="-533400">
              <a:buFontTx/>
              <a:buAutoNum type="arabicPeriod"/>
            </a:pPr>
            <a:r>
              <a:rPr lang="en-US" altLang="en-US" sz="1800" b="1" smtClean="0"/>
              <a:t>____________________________________</a:t>
            </a:r>
          </a:p>
        </p:txBody>
      </p:sp>
      <p:sp>
        <p:nvSpPr>
          <p:cNvPr id="187397" name="Text Box 5"/>
          <p:cNvSpPr txBox="1">
            <a:spLocks noChangeArrowheads="1"/>
          </p:cNvSpPr>
          <p:nvPr/>
        </p:nvSpPr>
        <p:spPr bwMode="auto">
          <a:xfrm>
            <a:off x="593725" y="2019300"/>
            <a:ext cx="58674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US" altLang="en-US" sz="1800"/>
              <a:t>In the space provided below, write 5 statements regarding the </a:t>
            </a:r>
          </a:p>
          <a:p>
            <a:pPr>
              <a:buFontTx/>
              <a:buNone/>
            </a:pPr>
            <a:r>
              <a:rPr lang="en-US" altLang="en-US" sz="1800"/>
              <a:t>training you will be conducting.  After finishing those 5 </a:t>
            </a:r>
          </a:p>
          <a:p>
            <a:pPr>
              <a:buFontTx/>
              <a:buNone/>
            </a:pPr>
            <a:r>
              <a:rPr lang="en-US" altLang="en-US" sz="1800"/>
              <a:t>statements, turn them into open ended questions.</a:t>
            </a:r>
          </a:p>
          <a:p>
            <a:pPr>
              <a:buFontTx/>
              <a:buNone/>
            </a:pPr>
            <a:endParaRPr lang="en-US" altLang="en-US" sz="1800"/>
          </a:p>
          <a:p>
            <a:pPr>
              <a:buFontTx/>
              <a:buNone/>
            </a:pPr>
            <a:r>
              <a:rPr lang="en-US" altLang="en-US" sz="1800"/>
              <a:t>           </a:t>
            </a:r>
            <a:r>
              <a:rPr lang="en-US" altLang="en-US" sz="1800" u="sng"/>
              <a:t>STATEMENTS</a:t>
            </a:r>
            <a:r>
              <a:rPr lang="en-US" altLang="en-US" sz="1800"/>
              <a:t>		  </a:t>
            </a:r>
            <a:r>
              <a:rPr lang="en-US" altLang="en-US" sz="1800" u="sng"/>
              <a:t>QUESTIONS</a:t>
            </a:r>
          </a:p>
          <a:p>
            <a:pPr>
              <a:spcBef>
                <a:spcPct val="0"/>
              </a:spcBef>
              <a:buFontTx/>
              <a:buNone/>
            </a:pPr>
            <a:endParaRPr lang="en-US" altLang="en-US" sz="1800" u="sng"/>
          </a:p>
        </p:txBody>
      </p:sp>
      <p:sp>
        <p:nvSpPr>
          <p:cNvPr id="187398" name="Rectangle 6"/>
          <p:cNvSpPr>
            <a:spLocks noChangeArrowheads="1"/>
          </p:cNvSpPr>
          <p:nvPr/>
        </p:nvSpPr>
        <p:spPr bwMode="auto">
          <a:xfrm>
            <a:off x="3581400" y="3962400"/>
            <a:ext cx="28384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AutoNum type="arabicPeriod"/>
            </a:pPr>
            <a:r>
              <a:rPr lang="en-US" altLang="en-US" sz="1800" b="1"/>
              <a:t>____________________________________</a:t>
            </a:r>
          </a:p>
          <a:p>
            <a:pPr>
              <a:buFontTx/>
              <a:buAutoNum type="arabicPeriod"/>
            </a:pPr>
            <a:endParaRPr lang="en-US" altLang="en-US" sz="1800" b="1"/>
          </a:p>
          <a:p>
            <a:pPr>
              <a:buFontTx/>
              <a:buAutoNum type="arabicPeriod"/>
            </a:pPr>
            <a:r>
              <a:rPr lang="en-US" altLang="en-US" sz="1800" b="1"/>
              <a:t>____________________________________</a:t>
            </a:r>
          </a:p>
          <a:p>
            <a:pPr>
              <a:buFontTx/>
              <a:buAutoNum type="arabicPeriod"/>
            </a:pPr>
            <a:endParaRPr lang="en-US" altLang="en-US" sz="1800" b="1"/>
          </a:p>
          <a:p>
            <a:pPr>
              <a:buFontTx/>
              <a:buAutoNum type="arabicPeriod"/>
            </a:pPr>
            <a:r>
              <a:rPr lang="en-US" altLang="en-US" sz="1800" b="1"/>
              <a:t>____________________________________</a:t>
            </a:r>
          </a:p>
          <a:p>
            <a:pPr>
              <a:buFontTx/>
              <a:buAutoNum type="arabicPeriod"/>
            </a:pPr>
            <a:endParaRPr lang="en-US" altLang="en-US" sz="1800" b="1"/>
          </a:p>
          <a:p>
            <a:pPr>
              <a:buFontTx/>
              <a:buAutoNum type="arabicPeriod"/>
            </a:pPr>
            <a:r>
              <a:rPr lang="en-US" altLang="en-US" sz="1800" b="1"/>
              <a:t>____________________________________</a:t>
            </a:r>
          </a:p>
          <a:p>
            <a:pPr>
              <a:buFontTx/>
              <a:buAutoNum type="arabicPeriod"/>
            </a:pPr>
            <a:endParaRPr lang="en-US" altLang="en-US" sz="1800" b="1"/>
          </a:p>
          <a:p>
            <a:pPr>
              <a:buFontTx/>
              <a:buAutoNum type="arabicPeriod"/>
            </a:pPr>
            <a:r>
              <a:rPr lang="en-US" altLang="en-US" sz="1800" b="1"/>
              <a:t>____________________________________</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a:xfrm>
            <a:off x="514350" y="685800"/>
            <a:ext cx="5829300" cy="939800"/>
          </a:xfrm>
        </p:spPr>
        <p:txBody>
          <a:bodyPr/>
          <a:lstStyle/>
          <a:p>
            <a:r>
              <a:rPr lang="en-US" altLang="en-US" sz="3600" b="1" smtClean="0"/>
              <a:t>    TRAINING METHODS</a:t>
            </a:r>
            <a:r>
              <a:rPr lang="en-US" altLang="en-US" smtClean="0"/>
              <a:t>	</a:t>
            </a:r>
          </a:p>
        </p:txBody>
      </p:sp>
      <p:sp>
        <p:nvSpPr>
          <p:cNvPr id="189443" name="Slide Number Placeholder 3"/>
          <p:cNvSpPr>
            <a:spLocks noGrp="1"/>
          </p:cNvSpPr>
          <p:nvPr>
            <p:ph type="sldNum" sz="quarter" idx="12"/>
          </p:nvPr>
        </p:nvSpPr>
        <p:spPr>
          <a:xfrm>
            <a:off x="60198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848F7224-0749-4AEC-A553-508298E4AE21}" type="slidenum">
              <a:rPr lang="en-GB" altLang="en-US" sz="1400"/>
              <a:pPr algn="l">
                <a:spcBef>
                  <a:spcPct val="0"/>
                </a:spcBef>
                <a:buFontTx/>
                <a:buNone/>
              </a:pPr>
              <a:t>95</a:t>
            </a:fld>
            <a:endParaRPr lang="en-GB" altLang="en-US" sz="1400"/>
          </a:p>
        </p:txBody>
      </p:sp>
      <p:sp>
        <p:nvSpPr>
          <p:cNvPr id="7" name="Content Placeholder 6"/>
          <p:cNvSpPr>
            <a:spLocks noGrp="1"/>
          </p:cNvSpPr>
          <p:nvPr>
            <p:ph sz="half" idx="4294967295"/>
          </p:nvPr>
        </p:nvSpPr>
        <p:spPr>
          <a:xfrm>
            <a:off x="533400" y="2057400"/>
            <a:ext cx="5829300" cy="3459163"/>
          </a:xfrm>
        </p:spPr>
        <p:txBody>
          <a:bodyPr/>
          <a:lstStyle/>
          <a:p>
            <a:pPr>
              <a:defRPr/>
            </a:pPr>
            <a:r>
              <a:rPr lang="en-US" sz="2400" dirty="0"/>
              <a:t>Why use a variety of </a:t>
            </a:r>
            <a:r>
              <a:rPr lang="en-US" sz="2400" dirty="0" smtClean="0"/>
              <a:t> learning </a:t>
            </a:r>
            <a:r>
              <a:rPr lang="en-US" sz="2400" dirty="0"/>
              <a:t>methods?</a:t>
            </a:r>
          </a:p>
          <a:p>
            <a:pPr marL="0" indent="0">
              <a:buFontTx/>
              <a:buNone/>
              <a:defRPr/>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US" altLang="en-US" sz="3600" b="1" smtClean="0"/>
              <a:t>USING DIFFERENT METHODS</a:t>
            </a:r>
          </a:p>
        </p:txBody>
      </p:sp>
      <p:sp>
        <p:nvSpPr>
          <p:cNvPr id="191491" name="Content Placeholder 2"/>
          <p:cNvSpPr>
            <a:spLocks noGrp="1"/>
          </p:cNvSpPr>
          <p:nvPr>
            <p:ph sz="half" idx="1"/>
          </p:nvPr>
        </p:nvSpPr>
        <p:spPr>
          <a:xfrm>
            <a:off x="533400" y="1981200"/>
            <a:ext cx="5829300" cy="3570288"/>
          </a:xfrm>
        </p:spPr>
        <p:txBody>
          <a:bodyPr/>
          <a:lstStyle/>
          <a:p>
            <a:pPr>
              <a:lnSpc>
                <a:spcPct val="200000"/>
              </a:lnSpc>
              <a:buFont typeface="Times New Roman" pitchFamily="18" charset="0"/>
              <a:buAutoNum type="arabicPeriod"/>
            </a:pPr>
            <a:r>
              <a:rPr lang="en-US" altLang="en-US" sz="2400" smtClean="0"/>
              <a:t>Generates interest</a:t>
            </a:r>
          </a:p>
          <a:p>
            <a:pPr>
              <a:lnSpc>
                <a:spcPct val="200000"/>
              </a:lnSpc>
              <a:buFont typeface="Times New Roman" pitchFamily="18" charset="0"/>
              <a:buAutoNum type="arabicPeriod"/>
            </a:pPr>
            <a:r>
              <a:rPr lang="en-US" altLang="en-US" sz="2400" smtClean="0"/>
              <a:t>People learn in different ways</a:t>
            </a:r>
          </a:p>
          <a:p>
            <a:pPr>
              <a:lnSpc>
                <a:spcPct val="200000"/>
              </a:lnSpc>
              <a:buFont typeface="Times New Roman" pitchFamily="18" charset="0"/>
              <a:buAutoNum type="arabicPeriod"/>
            </a:pPr>
            <a:r>
              <a:rPr lang="en-US" altLang="en-US" sz="2400" smtClean="0"/>
              <a:t>People learn at different rates</a:t>
            </a:r>
          </a:p>
          <a:p>
            <a:pPr>
              <a:lnSpc>
                <a:spcPct val="200000"/>
              </a:lnSpc>
              <a:buFont typeface="Times New Roman" pitchFamily="18" charset="0"/>
              <a:buAutoNum type="arabicPeriod"/>
            </a:pPr>
            <a:r>
              <a:rPr lang="en-US" altLang="en-US" sz="2400" smtClean="0"/>
              <a:t>People learn from different experiences</a:t>
            </a:r>
          </a:p>
          <a:p>
            <a:pPr>
              <a:lnSpc>
                <a:spcPct val="200000"/>
              </a:lnSpc>
              <a:buFont typeface="Times New Roman" pitchFamily="18" charset="0"/>
              <a:buAutoNum type="arabicPeriod"/>
            </a:pPr>
            <a:r>
              <a:rPr lang="en-US" altLang="en-US" sz="2400" smtClean="0"/>
              <a:t>People learn from fun experiences</a:t>
            </a:r>
          </a:p>
          <a:p>
            <a:pPr>
              <a:buFont typeface="Times New Roman" pitchFamily="18" charset="0"/>
              <a:buAutoNum type="arabicPeriod"/>
            </a:pPr>
            <a:endParaRPr lang="en-US" altLang="en-US" sz="2400" smtClean="0"/>
          </a:p>
        </p:txBody>
      </p:sp>
      <p:sp>
        <p:nvSpPr>
          <p:cNvPr id="191492" name="Slide Number Placeholder 3"/>
          <p:cNvSpPr>
            <a:spLocks noGrp="1"/>
          </p:cNvSpPr>
          <p:nvPr>
            <p:ph type="sldNum" sz="quarter" idx="12"/>
          </p:nvPr>
        </p:nvSpPr>
        <p:spPr>
          <a:xfrm>
            <a:off x="59436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6056AB6A-E47F-4394-A590-AF93844722D8}" type="slidenum">
              <a:rPr lang="en-GB" altLang="en-US" sz="1400"/>
              <a:pPr algn="l">
                <a:spcBef>
                  <a:spcPct val="0"/>
                </a:spcBef>
                <a:buFontTx/>
                <a:buNone/>
              </a:pPr>
              <a:t>96</a:t>
            </a:fld>
            <a:endParaRPr lang="en-GB" altLang="en-US" sz="1400"/>
          </a:p>
        </p:txBody>
      </p:sp>
      <p:pic>
        <p:nvPicPr>
          <p:cNvPr id="191493" name="Picture 4" descr="http://www.cmft.nhs.uk/published/UserUpload/image/education/NewLogoRGB.jpg" title="color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6389688"/>
            <a:ext cx="1746250" cy="184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a:xfrm>
            <a:off x="487363" y="527050"/>
            <a:ext cx="5829300" cy="939800"/>
          </a:xfrm>
        </p:spPr>
        <p:txBody>
          <a:bodyPr/>
          <a:lstStyle/>
          <a:p>
            <a:r>
              <a:rPr lang="en-US" altLang="en-US" sz="3600" b="1" smtClean="0"/>
              <a:t>REWARDS</a:t>
            </a:r>
          </a:p>
        </p:txBody>
      </p:sp>
      <p:sp>
        <p:nvSpPr>
          <p:cNvPr id="193539" name="Content Placeholder 2"/>
          <p:cNvSpPr>
            <a:spLocks noGrp="1"/>
          </p:cNvSpPr>
          <p:nvPr>
            <p:ph sz="half" idx="1"/>
          </p:nvPr>
        </p:nvSpPr>
        <p:spPr>
          <a:xfrm>
            <a:off x="527050" y="1466850"/>
            <a:ext cx="2838450" cy="5943600"/>
          </a:xfrm>
        </p:spPr>
        <p:txBody>
          <a:bodyPr/>
          <a:lstStyle/>
          <a:p>
            <a:pPr>
              <a:lnSpc>
                <a:spcPct val="150000"/>
              </a:lnSpc>
            </a:pPr>
            <a:r>
              <a:rPr lang="en-US" altLang="en-US" smtClean="0"/>
              <a:t>Participating</a:t>
            </a:r>
          </a:p>
          <a:p>
            <a:pPr lvl="1">
              <a:lnSpc>
                <a:spcPct val="150000"/>
              </a:lnSpc>
            </a:pPr>
            <a:r>
              <a:rPr lang="en-US" altLang="en-US" smtClean="0"/>
              <a:t>Reading</a:t>
            </a:r>
          </a:p>
          <a:p>
            <a:pPr lvl="1">
              <a:lnSpc>
                <a:spcPct val="150000"/>
              </a:lnSpc>
            </a:pPr>
            <a:endParaRPr lang="en-US" altLang="en-US" sz="1400" smtClean="0"/>
          </a:p>
          <a:p>
            <a:pPr lvl="1"/>
            <a:r>
              <a:rPr lang="en-US" altLang="en-US" smtClean="0"/>
              <a:t>Answering questions</a:t>
            </a:r>
          </a:p>
          <a:p>
            <a:pPr lvl="1"/>
            <a:endParaRPr lang="en-US" altLang="en-US" smtClean="0"/>
          </a:p>
          <a:p>
            <a:pPr lvl="1"/>
            <a:r>
              <a:rPr lang="en-US" altLang="en-US" smtClean="0"/>
              <a:t>Providing examples</a:t>
            </a:r>
          </a:p>
          <a:p>
            <a:pPr lvl="1"/>
            <a:endParaRPr lang="en-US" altLang="en-US" smtClean="0"/>
          </a:p>
          <a:p>
            <a:pPr lvl="1"/>
            <a:r>
              <a:rPr lang="en-US" altLang="en-US" smtClean="0"/>
              <a:t>Encouraging others</a:t>
            </a:r>
          </a:p>
          <a:p>
            <a:pPr lvl="1"/>
            <a:endParaRPr lang="en-US" altLang="en-US" smtClean="0"/>
          </a:p>
          <a:p>
            <a:pPr lvl="1"/>
            <a:r>
              <a:rPr lang="en-US" altLang="en-US" smtClean="0"/>
              <a:t>Offering suggestions</a:t>
            </a:r>
          </a:p>
          <a:p>
            <a:pPr lvl="1"/>
            <a:endParaRPr lang="en-US" altLang="en-US" smtClean="0"/>
          </a:p>
          <a:p>
            <a:pPr lvl="1"/>
            <a:r>
              <a:rPr lang="en-US" altLang="en-US" smtClean="0"/>
              <a:t>Others?</a:t>
            </a:r>
          </a:p>
          <a:p>
            <a:pPr lvl="1"/>
            <a:endParaRPr lang="en-US" altLang="en-US" smtClean="0"/>
          </a:p>
        </p:txBody>
      </p:sp>
      <p:sp>
        <p:nvSpPr>
          <p:cNvPr id="193540" name="Slide Number Placeholder 4"/>
          <p:cNvSpPr>
            <a:spLocks noGrp="1"/>
          </p:cNvSpPr>
          <p:nvPr>
            <p:ph type="sldNum" sz="quarter" idx="12"/>
          </p:nvPr>
        </p:nvSpPr>
        <p:spPr>
          <a:xfrm>
            <a:off x="5865813" y="8601075"/>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8F983EB8-4932-4800-AC85-BA6AB9259F54}" type="slidenum">
              <a:rPr lang="en-GB" altLang="en-US" sz="1400"/>
              <a:pPr algn="l">
                <a:spcBef>
                  <a:spcPct val="0"/>
                </a:spcBef>
                <a:buFontTx/>
                <a:buNone/>
              </a:pPr>
              <a:t>97</a:t>
            </a:fld>
            <a:endParaRPr lang="en-GB" altLang="en-US" sz="1400"/>
          </a:p>
        </p:txBody>
      </p:sp>
      <p:pic>
        <p:nvPicPr>
          <p:cNvPr id="193541" name="Picture 2" title="Photo - bag of Welch's fruit snack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7938" y="3189288"/>
            <a:ext cx="2047875" cy="3394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US" altLang="en-US" sz="3600" b="1" smtClean="0"/>
              <a:t>PRE-POST TEST</a:t>
            </a:r>
          </a:p>
        </p:txBody>
      </p:sp>
      <p:sp>
        <p:nvSpPr>
          <p:cNvPr id="4" name="Content Placeholder 3"/>
          <p:cNvSpPr>
            <a:spLocks noGrp="1"/>
          </p:cNvSpPr>
          <p:nvPr>
            <p:ph sz="half" idx="2"/>
          </p:nvPr>
        </p:nvSpPr>
        <p:spPr>
          <a:xfrm>
            <a:off x="457200" y="1612900"/>
            <a:ext cx="5905500" cy="4748213"/>
          </a:xfrm>
        </p:spPr>
        <p:txBody>
          <a:bodyPr/>
          <a:lstStyle/>
          <a:p>
            <a:pPr>
              <a:defRPr/>
            </a:pPr>
            <a:endParaRPr lang="en-US" sz="900" dirty="0"/>
          </a:p>
          <a:p>
            <a:pPr marL="0" indent="0">
              <a:buFontTx/>
              <a:buNone/>
              <a:defRPr/>
            </a:pPr>
            <a:r>
              <a:rPr lang="en-US" sz="1800" dirty="0"/>
              <a:t>Circle the letter of the matches the pliers</a:t>
            </a:r>
          </a:p>
          <a:p>
            <a:pPr>
              <a:defRPr/>
            </a:pPr>
            <a:endParaRPr lang="en-US" sz="1800" dirty="0"/>
          </a:p>
          <a:p>
            <a:pPr marL="171450" indent="-171450">
              <a:buFontTx/>
              <a:buAutoNum type="arabicPeriod" startAt="14"/>
              <a:defRPr/>
            </a:pPr>
            <a:r>
              <a:rPr lang="en-US" sz="1800" dirty="0" smtClean="0"/>
              <a:t>   A  B  C  D  E        Slipjoint</a:t>
            </a:r>
            <a:r>
              <a:rPr lang="en-US" sz="1800" dirty="0"/>
              <a:t>	                  </a:t>
            </a:r>
          </a:p>
          <a:p>
            <a:pPr marL="0" indent="0">
              <a:buFontTx/>
              <a:buNone/>
              <a:defRPr/>
            </a:pPr>
            <a:r>
              <a:rPr lang="en-US" sz="1800" dirty="0"/>
              <a:t>15.  </a:t>
            </a:r>
            <a:r>
              <a:rPr lang="en-US" sz="1800" dirty="0" smtClean="0"/>
              <a:t> A  B  C  </a:t>
            </a:r>
            <a:r>
              <a:rPr lang="en-US" sz="1800" dirty="0"/>
              <a:t>D </a:t>
            </a:r>
            <a:r>
              <a:rPr lang="en-US" sz="1800" dirty="0" smtClean="0"/>
              <a:t> E        Needle </a:t>
            </a:r>
            <a:r>
              <a:rPr lang="en-US" sz="1800" dirty="0"/>
              <a:t>nose</a:t>
            </a:r>
            <a:r>
              <a:rPr lang="en-US" sz="1800" u="sng" dirty="0"/>
              <a:t>    </a:t>
            </a:r>
            <a:r>
              <a:rPr lang="en-US" sz="1800" dirty="0"/>
              <a:t> </a:t>
            </a:r>
            <a:r>
              <a:rPr lang="en-US" sz="1800" u="sng" dirty="0"/>
              <a:t>     </a:t>
            </a:r>
            <a:endParaRPr lang="en-US" sz="1800" dirty="0"/>
          </a:p>
          <a:p>
            <a:pPr marL="171450" indent="-171450">
              <a:buFontTx/>
              <a:buAutoNum type="arabicPeriod" startAt="16"/>
              <a:defRPr/>
            </a:pPr>
            <a:r>
              <a:rPr lang="en-US" sz="1800" dirty="0" smtClean="0"/>
              <a:t>   A  B  C  D  E        Multi-groove / Channel Lock</a:t>
            </a:r>
            <a:endParaRPr lang="en-US" sz="1800" dirty="0"/>
          </a:p>
          <a:p>
            <a:pPr marL="171450" indent="-171450">
              <a:buFontTx/>
              <a:buAutoNum type="arabicPeriod" startAt="17"/>
              <a:defRPr/>
            </a:pPr>
            <a:r>
              <a:rPr lang="en-US" sz="1800" dirty="0" smtClean="0"/>
              <a:t>   A  B  C  D  E        Diagonal</a:t>
            </a:r>
            <a:endParaRPr lang="en-US" sz="1800" dirty="0"/>
          </a:p>
          <a:p>
            <a:pPr marL="0" indent="0">
              <a:buFontTx/>
              <a:buNone/>
              <a:defRPr/>
            </a:pPr>
            <a:r>
              <a:rPr lang="en-US" sz="1800" dirty="0"/>
              <a:t>18.  </a:t>
            </a:r>
            <a:r>
              <a:rPr lang="en-US" sz="1800" dirty="0" smtClean="0"/>
              <a:t> A  B  C  D  E        Vise Grip / Locking</a:t>
            </a:r>
            <a:endParaRPr lang="en-US" sz="1800" dirty="0"/>
          </a:p>
        </p:txBody>
      </p:sp>
      <p:sp>
        <p:nvSpPr>
          <p:cNvPr id="195588" name="Slide Number Placeholder 4"/>
          <p:cNvSpPr>
            <a:spLocks noGrp="1"/>
          </p:cNvSpPr>
          <p:nvPr>
            <p:ph type="sldNum" sz="quarter" idx="12"/>
          </p:nvPr>
        </p:nvSpPr>
        <p:spPr>
          <a:xfrm>
            <a:off x="6143625"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2530383B-331C-4034-9785-984A3CBDC925}" type="slidenum">
              <a:rPr lang="en-GB" altLang="en-US" sz="1400"/>
              <a:pPr algn="l">
                <a:spcBef>
                  <a:spcPct val="0"/>
                </a:spcBef>
                <a:buFontTx/>
                <a:buNone/>
              </a:pPr>
              <a:t>98</a:t>
            </a:fld>
            <a:endParaRPr lang="en-GB" altLang="en-US" sz="1400"/>
          </a:p>
        </p:txBody>
      </p:sp>
      <p:pic>
        <p:nvPicPr>
          <p:cNvPr id="195589" name="Content Placeholder 6" title="Photo - 5 types of pliers"/>
          <p:cNvPicPr>
            <a:picLocks noGrp="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1600200" y="4419600"/>
            <a:ext cx="3028950" cy="3133725"/>
          </a:xfrm>
          <a:ln>
            <a:solidFill>
              <a:schemeClr val="tx1"/>
            </a:solidFill>
            <a:miter lim="800000"/>
            <a:headEnd/>
            <a:tailEnd/>
          </a:ln>
        </p:spPr>
      </p:pic>
      <p:sp>
        <p:nvSpPr>
          <p:cNvPr id="195590" name="Text Box 2"/>
          <p:cNvSpPr txBox="1">
            <a:spLocks noChangeArrowheads="1"/>
          </p:cNvSpPr>
          <p:nvPr/>
        </p:nvSpPr>
        <p:spPr bwMode="auto">
          <a:xfrm>
            <a:off x="2890838" y="4687888"/>
            <a:ext cx="341312" cy="374650"/>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spcAft>
                <a:spcPts val="750"/>
              </a:spcAft>
              <a:buFontTx/>
              <a:buNone/>
            </a:pPr>
            <a:r>
              <a:rPr lang="en-US" altLang="en-US" sz="1800">
                <a:latin typeface="Calibri" pitchFamily="34" charset="0"/>
                <a:ea typeface="Calibri" pitchFamily="34" charset="0"/>
                <a:cs typeface="Times New Roman" pitchFamily="18" charset="0"/>
              </a:rPr>
              <a:t>A</a:t>
            </a:r>
          </a:p>
        </p:txBody>
      </p:sp>
      <p:sp>
        <p:nvSpPr>
          <p:cNvPr id="195591" name="Text Box 2"/>
          <p:cNvSpPr txBox="1">
            <a:spLocks noChangeArrowheads="1"/>
          </p:cNvSpPr>
          <p:nvPr/>
        </p:nvSpPr>
        <p:spPr bwMode="auto">
          <a:xfrm>
            <a:off x="3062288" y="5449888"/>
            <a:ext cx="322262" cy="417512"/>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spcAft>
                <a:spcPts val="750"/>
              </a:spcAft>
              <a:buFontTx/>
              <a:buNone/>
            </a:pPr>
            <a:r>
              <a:rPr lang="en-US" altLang="en-US" sz="1800">
                <a:latin typeface="Calibri" pitchFamily="34" charset="0"/>
                <a:ea typeface="Calibri" pitchFamily="34" charset="0"/>
                <a:cs typeface="Times New Roman" pitchFamily="18" charset="0"/>
              </a:rPr>
              <a:t>B</a:t>
            </a:r>
          </a:p>
        </p:txBody>
      </p:sp>
      <p:sp>
        <p:nvSpPr>
          <p:cNvPr id="195592" name="Text Box 2"/>
          <p:cNvSpPr txBox="1">
            <a:spLocks noChangeArrowheads="1"/>
          </p:cNvSpPr>
          <p:nvPr/>
        </p:nvSpPr>
        <p:spPr bwMode="auto">
          <a:xfrm>
            <a:off x="3062288" y="6138863"/>
            <a:ext cx="322262" cy="406400"/>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spcAft>
                <a:spcPts val="750"/>
              </a:spcAft>
              <a:buFontTx/>
              <a:buNone/>
            </a:pPr>
            <a:r>
              <a:rPr lang="en-US" altLang="en-US" sz="1800">
                <a:latin typeface="Calibri" pitchFamily="34" charset="0"/>
                <a:ea typeface="Calibri" pitchFamily="34" charset="0"/>
                <a:cs typeface="Times New Roman" pitchFamily="18" charset="0"/>
              </a:rPr>
              <a:t>C</a:t>
            </a:r>
          </a:p>
        </p:txBody>
      </p:sp>
      <p:sp>
        <p:nvSpPr>
          <p:cNvPr id="195593" name="Text Box 2"/>
          <p:cNvSpPr txBox="1">
            <a:spLocks noChangeArrowheads="1"/>
          </p:cNvSpPr>
          <p:nvPr/>
        </p:nvSpPr>
        <p:spPr bwMode="auto">
          <a:xfrm>
            <a:off x="3079750" y="6975475"/>
            <a:ext cx="304800" cy="357188"/>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spcAft>
                <a:spcPts val="750"/>
              </a:spcAft>
              <a:buFontTx/>
              <a:buNone/>
            </a:pPr>
            <a:r>
              <a:rPr lang="en-US" altLang="en-US" sz="1800">
                <a:latin typeface="Calibri" pitchFamily="34" charset="0"/>
                <a:ea typeface="Calibri" pitchFamily="34" charset="0"/>
                <a:cs typeface="Times New Roman" pitchFamily="18" charset="0"/>
              </a:rPr>
              <a:t>D</a:t>
            </a:r>
          </a:p>
        </p:txBody>
      </p:sp>
      <p:sp>
        <p:nvSpPr>
          <p:cNvPr id="195594" name="Text Box 2"/>
          <p:cNvSpPr txBox="1">
            <a:spLocks noChangeArrowheads="1"/>
          </p:cNvSpPr>
          <p:nvPr/>
        </p:nvSpPr>
        <p:spPr bwMode="auto">
          <a:xfrm>
            <a:off x="4060825" y="6115050"/>
            <a:ext cx="274638" cy="304800"/>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spcAft>
                <a:spcPts val="750"/>
              </a:spcAft>
              <a:buFontTx/>
              <a:buNone/>
            </a:pPr>
            <a:r>
              <a:rPr lang="en-US" altLang="en-US" sz="1800">
                <a:latin typeface="Calibri" pitchFamily="34" charset="0"/>
                <a:ea typeface="Calibri" pitchFamily="34" charset="0"/>
                <a:cs typeface="Times New Roman" pitchFamily="18" charset="0"/>
              </a:rPr>
              <a:t>E</a:t>
            </a:r>
          </a:p>
        </p:txBody>
      </p:sp>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Content Placeholder 2"/>
          <p:cNvSpPr>
            <a:spLocks noGrp="1"/>
          </p:cNvSpPr>
          <p:nvPr>
            <p:ph idx="1"/>
          </p:nvPr>
        </p:nvSpPr>
        <p:spPr>
          <a:xfrm>
            <a:off x="533400" y="1981200"/>
            <a:ext cx="5829300" cy="6705600"/>
          </a:xfrm>
        </p:spPr>
        <p:txBody>
          <a:bodyPr/>
          <a:lstStyle/>
          <a:p>
            <a:pPr>
              <a:defRPr/>
            </a:pPr>
            <a:r>
              <a:rPr lang="en-US" altLang="en-US" dirty="0" smtClean="0"/>
              <a:t>Seven Slide Rule</a:t>
            </a:r>
          </a:p>
          <a:p>
            <a:pPr marL="0" indent="0">
              <a:buFontTx/>
              <a:buNone/>
              <a:defRPr/>
            </a:pPr>
            <a:r>
              <a:rPr lang="en-US" altLang="en-US" dirty="0" smtClean="0"/>
              <a:t>No more than seven slides/pages without a change in media.</a:t>
            </a:r>
          </a:p>
        </p:txBody>
      </p:sp>
      <p:sp>
        <p:nvSpPr>
          <p:cNvPr id="197635" name="Slide Number Placeholder 3"/>
          <p:cNvSpPr>
            <a:spLocks noGrp="1"/>
          </p:cNvSpPr>
          <p:nvPr>
            <p:ph type="sldNum" sz="quarter" idx="11"/>
          </p:nvPr>
        </p:nvSpPr>
        <p:spPr>
          <a:xfrm>
            <a:off x="6143625" y="8588375"/>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D0583277-F254-4C85-BF23-EE0ED0C4AC1A}" type="slidenum">
              <a:rPr lang="en-GB" altLang="en-US" sz="1400"/>
              <a:pPr algn="l">
                <a:spcBef>
                  <a:spcPct val="0"/>
                </a:spcBef>
                <a:buFontTx/>
                <a:buNone/>
              </a:pPr>
              <a:t>99</a:t>
            </a:fld>
            <a:endParaRPr lang="en-GB" altLang="en-US" sz="1400"/>
          </a:p>
        </p:txBody>
      </p:sp>
      <p:pic>
        <p:nvPicPr>
          <p:cNvPr id="197636"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1900" y="3605213"/>
            <a:ext cx="23209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7" name="Picture 2" descr="http://blaisephoto.com/blog/wp-content/uploads/2009/05/thumbs-up.jpg" title="Photo - thumb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5650" y="3605213"/>
            <a:ext cx="232251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8" name="Title 1"/>
          <p:cNvSpPr>
            <a:spLocks noGrp="1"/>
          </p:cNvSpPr>
          <p:nvPr>
            <p:ph type="title"/>
          </p:nvPr>
        </p:nvSpPr>
        <p:spPr>
          <a:xfrm>
            <a:off x="457200" y="609600"/>
            <a:ext cx="5829300" cy="939800"/>
          </a:xfrm>
        </p:spPr>
        <p:txBody>
          <a:bodyPr/>
          <a:lstStyle/>
          <a:p>
            <a:r>
              <a:rPr lang="en-US" altLang="en-US" sz="3600" b="1" smtClean="0"/>
              <a:t>RULE OF THUMB TWO</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raining One-On-One">
  <a:themeElements>
    <a:clrScheme name="Training One-On-O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raining One-On-O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One-On-O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ining One-On-O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aining One-On-O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ining One-On-O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ining One-On-O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ining One-On-O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aining One-On-O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Designs\Training One-On-One.pot</Template>
  <TotalTime>0</TotalTime>
  <Words>7497</Words>
  <Application>Microsoft Office PowerPoint</Application>
  <PresentationFormat>Letter Paper (8.5x11 in)</PresentationFormat>
  <Paragraphs>1848</Paragraphs>
  <Slides>131</Slides>
  <Notes>117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131</vt:i4>
      </vt:variant>
    </vt:vector>
  </HeadingPairs>
  <TitlesOfParts>
    <vt:vector size="133" baseType="lpstr">
      <vt:lpstr>Training One-On-One</vt:lpstr>
      <vt:lpstr>Document</vt:lpstr>
      <vt:lpstr>T 3  </vt:lpstr>
      <vt:lpstr>          TRAIN THE TRAINER</vt:lpstr>
      <vt:lpstr>EMPLOYEE DEVELOPMENT</vt:lpstr>
      <vt:lpstr>DEFINING TRAINING</vt:lpstr>
      <vt:lpstr>TRAINING TOPICS</vt:lpstr>
      <vt:lpstr>THINK OF SOMETHING YOU LEARNED!</vt:lpstr>
      <vt:lpstr>COURSE OBJECTIVES</vt:lpstr>
      <vt:lpstr>THE QUALITIES OF A GOOD TRAINER</vt:lpstr>
      <vt:lpstr>     NUMBERS!</vt:lpstr>
      <vt:lpstr>A GOOD TRAINER</vt:lpstr>
      <vt:lpstr>TRAINER CHARACTERISTICS</vt:lpstr>
      <vt:lpstr>YOUR “TRAINER” RESPONSIBILITIES</vt:lpstr>
      <vt:lpstr>A KEY TRAINER                  RESPONSBILITY</vt:lpstr>
      <vt:lpstr>CREATING A LEARNING ENVIRONMENT</vt:lpstr>
      <vt:lpstr>CREATING A LEARNING ENVIRONMENT </vt:lpstr>
      <vt:lpstr>PREPARING FOR TRAINING</vt:lpstr>
      <vt:lpstr>PREPARATION KEY ELEMENTS</vt:lpstr>
      <vt:lpstr>SAMPLE CHECKLIST</vt:lpstr>
      <vt:lpstr>YOUR CHECKLIST</vt:lpstr>
      <vt:lpstr>WHAT PEOPLE REMEMBER!</vt:lpstr>
      <vt:lpstr>TRAINING DEVELOPMENT</vt:lpstr>
      <vt:lpstr>TRAINING NEEDS ASSESSMENT</vt:lpstr>
      <vt:lpstr>THE PROS AND CONS</vt:lpstr>
      <vt:lpstr>TRAINING ASSESSMENT COVER MEMO</vt:lpstr>
      <vt:lpstr>TRAINING ASSESSMENT  METHOD ONE</vt:lpstr>
      <vt:lpstr>TRAINING ASSESSMENT  METHOD TWO</vt:lpstr>
      <vt:lpstr>TRAINING ASSESSMENT METHOD THREE</vt:lpstr>
      <vt:lpstr>ELECTRONIC SURVEYS</vt:lpstr>
      <vt:lpstr>STRATEGIES</vt:lpstr>
      <vt:lpstr>TRAINING NEEDS ASSESSMENT </vt:lpstr>
      <vt:lpstr>ASSESSMENT ROLL-UP</vt:lpstr>
      <vt:lpstr>  SAFETY TRAINING RESULTS</vt:lpstr>
      <vt:lpstr>OBJECTIVES SO  FAR</vt:lpstr>
      <vt:lpstr>FROM THE TRAINER TO THE TRAINEE</vt:lpstr>
      <vt:lpstr>Context</vt:lpstr>
      <vt:lpstr>TOO  DETAILED TO START</vt:lpstr>
      <vt:lpstr>BIGGER PICTURE</vt:lpstr>
      <vt:lpstr>ELEMENTS OF A COURSE OVERVIEW</vt:lpstr>
      <vt:lpstr>COURSE OVERVIEW </vt:lpstr>
      <vt:lpstr>PURPOSE AND OBJECTIVES</vt:lpstr>
      <vt:lpstr>LEARNING OBJECTIVES</vt:lpstr>
      <vt:lpstr>OBJECTIVE CRITERIA</vt:lpstr>
      <vt:lpstr>THE 5 CRITERIA</vt:lpstr>
      <vt:lpstr>OBJECTIVE EXERCISE</vt:lpstr>
      <vt:lpstr>OBJECTIVE EXERCISE II</vt:lpstr>
      <vt:lpstr>ACTION WORDS</vt:lpstr>
      <vt:lpstr>SAMPLE OBJECTIVES</vt:lpstr>
      <vt:lpstr>YOUR COURSE OVERVIEW </vt:lpstr>
      <vt:lpstr>DIGESTIBLE CHUNKS</vt:lpstr>
      <vt:lpstr>DIGESTIBLE CHUNKS </vt:lpstr>
      <vt:lpstr>CHUNKING AND SEQUENCING</vt:lpstr>
      <vt:lpstr>     NUMBERS!  </vt:lpstr>
      <vt:lpstr>THE WHOLE THING!</vt:lpstr>
      <vt:lpstr>MANAGEABLE UNITS</vt:lpstr>
      <vt:lpstr>MANAGEABLE UNIT EXAMPLE</vt:lpstr>
      <vt:lpstr>SEQUENCING</vt:lpstr>
      <vt:lpstr>SEQUENCING STRATEGIES</vt:lpstr>
      <vt:lpstr>THE ACANTHOPHOLIS</vt:lpstr>
      <vt:lpstr>THE ACANTHOPHOLIS </vt:lpstr>
      <vt:lpstr>SAMPLE OUTLINE</vt:lpstr>
      <vt:lpstr>YOUR OUTLINE</vt:lpstr>
      <vt:lpstr>PRACTICE, PRACTICE PRACTICE!</vt:lpstr>
      <vt:lpstr>PRACTICE, PRACTICE, PRACTICE!</vt:lpstr>
      <vt:lpstr>ON  PRACTICE</vt:lpstr>
      <vt:lpstr>COMPETENCE</vt:lpstr>
      <vt:lpstr>DETERMINING COMPETENCE</vt:lpstr>
      <vt:lpstr>SAMPLE COMPETENCE CHECKLIST</vt:lpstr>
      <vt:lpstr>YOUR COMPETENCE CHECKLIST</vt:lpstr>
      <vt:lpstr>PROVIDE ON-GOING FEEDBACK</vt:lpstr>
      <vt:lpstr>ON-GOING FEEDBACK</vt:lpstr>
      <vt:lpstr>TRAINING IN A CLASSROOM</vt:lpstr>
      <vt:lpstr>THE PHYSICAL ENVIRONMENT</vt:lpstr>
      <vt:lpstr>THE PHYSICAL ENVIRONMENT </vt:lpstr>
      <vt:lpstr>PHYSICAL ENVIRONMENT ELEMENTS</vt:lpstr>
      <vt:lpstr>RATING THIS ENVIRONMENT</vt:lpstr>
      <vt:lpstr>ROOM CHECKLIST</vt:lpstr>
      <vt:lpstr>YOUR ENVIRONMENT</vt:lpstr>
      <vt:lpstr>RULE OF THUMB ONE</vt:lpstr>
      <vt:lpstr>             TYPES OF MEDIA</vt:lpstr>
      <vt:lpstr>   USING THE RIGHT MEDIA …RIGHT!</vt:lpstr>
      <vt:lpstr>DEVELOPING AND USING MEDIA</vt:lpstr>
      <vt:lpstr>WHAT PEOPLE REMEMBER! </vt:lpstr>
      <vt:lpstr>   SLIDES WITH                        DISCUSSION</vt:lpstr>
      <vt:lpstr>   TAKING NOTES WHILE WATCHING A VIDEO</vt:lpstr>
      <vt:lpstr>THE PROS AND CONS </vt:lpstr>
      <vt:lpstr>REMEMBER!</vt:lpstr>
      <vt:lpstr>YOUR MEDIA</vt:lpstr>
      <vt:lpstr>PARTICIPATIVE    TRAINNG METHODS </vt:lpstr>
      <vt:lpstr> THE POWER OF QUESTIONS</vt:lpstr>
      <vt:lpstr>  OPEN QUESTIONS</vt:lpstr>
      <vt:lpstr>TYPES OF OPEN QUESTIONS</vt:lpstr>
      <vt:lpstr>THE DIFFERENCE</vt:lpstr>
      <vt:lpstr>ANOTHER GOOD REASON TO QUESTION</vt:lpstr>
      <vt:lpstr>QUESTIONING</vt:lpstr>
      <vt:lpstr>    TRAINING METHODS </vt:lpstr>
      <vt:lpstr>USING DIFFERENT METHODS</vt:lpstr>
      <vt:lpstr>REWARDS</vt:lpstr>
      <vt:lpstr>PRE-POST TEST</vt:lpstr>
      <vt:lpstr>RULE OF THUMB TWO</vt:lpstr>
      <vt:lpstr>GRAPHICS/PICTURES</vt:lpstr>
      <vt:lpstr>GRAPHICS/PICTURES </vt:lpstr>
      <vt:lpstr>WHAT’S WRONG WITH THIS PICTURE?</vt:lpstr>
      <vt:lpstr>RULE OF THUMB THREE</vt:lpstr>
      <vt:lpstr> GOOD EXAMPLE!</vt:lpstr>
      <vt:lpstr>INDIVIDUAL EXERCISE</vt:lpstr>
      <vt:lpstr>YOUR INDIVIDUAL EXERCISE</vt:lpstr>
      <vt:lpstr>DEMONSTRATION</vt:lpstr>
      <vt:lpstr>DEMONSTRATION </vt:lpstr>
      <vt:lpstr>SECTION SUMMARIES</vt:lpstr>
      <vt:lpstr>VIDEO EXERCISE</vt:lpstr>
      <vt:lpstr>RULE OF THUMB FOUR</vt:lpstr>
      <vt:lpstr>GAMES</vt:lpstr>
      <vt:lpstr>STUMP THE CLASS</vt:lpstr>
      <vt:lpstr>HANGMAN</vt:lpstr>
      <vt:lpstr>PUT-IN-ORDER</vt:lpstr>
      <vt:lpstr>QUESTIONING </vt:lpstr>
      <vt:lpstr>STRESS REDUCERS</vt:lpstr>
      <vt:lpstr>TRAINING EVALUATION</vt:lpstr>
      <vt:lpstr>LEVELS OF EVALUATION</vt:lpstr>
      <vt:lpstr>LEVEL 1</vt:lpstr>
      <vt:lpstr>LEVEL 1  EXAMPLE RESULTS</vt:lpstr>
      <vt:lpstr>FEEDBACK FORM</vt:lpstr>
      <vt:lpstr>LEVEL 2 </vt:lpstr>
      <vt:lpstr>SAMPLE POST-TEST</vt:lpstr>
      <vt:lpstr>MIX IT UP!</vt:lpstr>
      <vt:lpstr>LEVEL 2  EXAMPLE RESULTS</vt:lpstr>
      <vt:lpstr>DEVELOP A TEST FOR THIS CLASS SO FAR!</vt:lpstr>
      <vt:lpstr>LEVEL 3</vt:lpstr>
      <vt:lpstr>LEVEL 3  EXAMPLE RESULTS</vt:lpstr>
      <vt:lpstr>LEVEL 3  QUESTIONAIRE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2018-06-04T18:49:09Z</dcterms:created>
  <dcterms:modified xsi:type="dcterms:W3CDTF">2018-06-07T20:05:50Z</dcterms:modified>
</cp:coreProperties>
</file>