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2" r:id="rId6"/>
    <p:sldId id="273" r:id="rId7"/>
    <p:sldId id="258" r:id="rId8"/>
    <p:sldId id="270" r:id="rId9"/>
    <p:sldId id="261" r:id="rId10"/>
    <p:sldId id="269" r:id="rId11"/>
    <p:sldId id="268" r:id="rId12"/>
    <p:sldId id="260" r:id="rId13"/>
    <p:sldId id="26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465" autoAdjust="0"/>
  </p:normalViewPr>
  <p:slideViewPr>
    <p:cSldViewPr>
      <p:cViewPr>
        <p:scale>
          <a:sx n="125" d="100"/>
          <a:sy n="125" d="100"/>
        </p:scale>
        <p:origin x="1230" y="-708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05788092278"/>
          <c:y val="9.6746105313256933E-2"/>
          <c:w val="0.85855560160243127"/>
          <c:h val="0.7934429579012920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CC9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5.1533460587643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F1-4FC2-B5C8-0398B4006014}"/>
                </c:ext>
              </c:extLst>
            </c:dLbl>
            <c:dLbl>
              <c:idx val="3"/>
              <c:layout>
                <c:manualLayout>
                  <c:x val="-1.7543859649122807E-3"/>
                  <c:y val="-4.2439320483942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F1-4FC2-B5C8-0398B4006014}"/>
                </c:ext>
              </c:extLst>
            </c:dLbl>
            <c:dLbl>
              <c:idx val="5"/>
              <c:layout>
                <c:manualLayout>
                  <c:x val="8.7719298245614037E-4"/>
                  <c:y val="-7.8815761553078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03937007874017E-2"/>
                      <c:h val="4.7060384851597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AF1-4FC2-B5C8-0398B4006014}"/>
                </c:ext>
              </c:extLst>
            </c:dLbl>
            <c:dLbl>
              <c:idx val="7"/>
              <c:layout>
                <c:manualLayout>
                  <c:x val="-5.2631578947368741E-3"/>
                  <c:y val="-5.4564840622211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1-4FC2-B5C8-0398B4006014}"/>
                </c:ext>
              </c:extLst>
            </c:dLbl>
            <c:dLbl>
              <c:idx val="9"/>
              <c:layout>
                <c:manualLayout>
                  <c:x val="1.7543859649122807E-3"/>
                  <c:y val="-7.8815880898749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05-4FCD-902D-15C96986CA5F}"/>
                </c:ext>
              </c:extLst>
            </c:dLbl>
            <c:dLbl>
              <c:idx val="11"/>
              <c:layout>
                <c:manualLayout>
                  <c:x val="-1.7543859649122807E-3"/>
                  <c:y val="-5.7596220656778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05-4FCD-902D-15C96986CA5F}"/>
                </c:ext>
              </c:extLst>
            </c:dLbl>
            <c:dLbl>
              <c:idx val="12"/>
              <c:layout>
                <c:manualLayout>
                  <c:x val="3.5087719298245615E-3"/>
                  <c:y val="-5.557465863053459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5-4FCD-902D-15C96986CA5F}"/>
                </c:ext>
              </c:extLst>
            </c:dLbl>
            <c:dLbl>
              <c:idx val="14"/>
              <c:layout>
                <c:manualLayout>
                  <c:x val="-1.7543859649122807E-3"/>
                  <c:y val="-2.7282420311105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05-4FCD-902D-15C96986CA5F}"/>
                </c:ext>
              </c:extLst>
            </c:dLbl>
            <c:dLbl>
              <c:idx val="16"/>
              <c:layout>
                <c:manualLayout>
                  <c:x val="0"/>
                  <c:y val="-3.63765604148073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5-4FCD-902D-15C96986CA5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1.7543859649122807E-3"/>
                  <c:y val="-6.06276006913455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0"/>
                  <c:y val="-6.97217407950474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layout>
                <c:manualLayout>
                  <c:x val="-1.2865348454420203E-16"/>
                  <c:y val="-6.06276006913456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layout>
                <c:manualLayout>
                  <c:x val="-1.7543168945987014E-3"/>
                  <c:y val="-6.36589807259128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dLbl>
              <c:idx val="26"/>
              <c:layout>
                <c:manualLayout>
                  <c:x val="0"/>
                  <c:y val="-1.666667395742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8-4FB7-8B95-8C255A0B1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`82</c:v>
                </c:pt>
                <c:pt idx="1">
                  <c:v>`84</c:v>
                </c:pt>
                <c:pt idx="2">
                  <c:v>`86</c:v>
                </c:pt>
                <c:pt idx="3">
                  <c:v>`88</c:v>
                </c:pt>
                <c:pt idx="4">
                  <c:v>`90</c:v>
                </c:pt>
                <c:pt idx="5">
                  <c:v>`92</c:v>
                </c:pt>
                <c:pt idx="6">
                  <c:v>`94</c:v>
                </c:pt>
                <c:pt idx="7">
                  <c:v>`96</c:v>
                </c:pt>
                <c:pt idx="8">
                  <c:v>`98</c:v>
                </c:pt>
                <c:pt idx="9">
                  <c:v>`00</c:v>
                </c:pt>
                <c:pt idx="10">
                  <c:v>`02</c:v>
                </c:pt>
                <c:pt idx="11">
                  <c:v>`04</c:v>
                </c:pt>
                <c:pt idx="12">
                  <c:v>`06</c:v>
                </c:pt>
                <c:pt idx="13">
                  <c:v>`08</c:v>
                </c:pt>
                <c:pt idx="14">
                  <c:v>`10</c:v>
                </c:pt>
                <c:pt idx="15">
                  <c:v>`12</c:v>
                </c:pt>
                <c:pt idx="16">
                  <c:v>`14</c:v>
                </c:pt>
                <c:pt idx="17">
                  <c:v>`15</c:v>
                </c:pt>
                <c:pt idx="18">
                  <c:v>`16</c:v>
                </c:pt>
                <c:pt idx="19">
                  <c:v>`17</c:v>
                </c:pt>
                <c:pt idx="20">
                  <c:v>`18</c:v>
                </c:pt>
                <c:pt idx="21">
                  <c:v>`19</c:v>
                </c:pt>
                <c:pt idx="22">
                  <c:v>`20</c:v>
                </c:pt>
                <c:pt idx="23">
                  <c:v>`21</c:v>
                </c:pt>
                <c:pt idx="24">
                  <c:v>`22</c:v>
                </c:pt>
                <c:pt idx="25">
                  <c:v>`23</c:v>
                </c:pt>
                <c:pt idx="26">
                  <c:v>`24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11</c:v>
                </c:pt>
                <c:pt idx="1">
                  <c:v>32</c:v>
                </c:pt>
                <c:pt idx="2">
                  <c:v>46</c:v>
                </c:pt>
                <c:pt idx="3">
                  <c:v>63</c:v>
                </c:pt>
                <c:pt idx="4">
                  <c:v>71</c:v>
                </c:pt>
                <c:pt idx="5">
                  <c:v>104</c:v>
                </c:pt>
                <c:pt idx="6">
                  <c:v>175</c:v>
                </c:pt>
                <c:pt idx="7">
                  <c:v>282</c:v>
                </c:pt>
                <c:pt idx="8">
                  <c:v>391</c:v>
                </c:pt>
                <c:pt idx="9">
                  <c:v>542</c:v>
                </c:pt>
                <c:pt idx="10">
                  <c:v>665</c:v>
                </c:pt>
                <c:pt idx="11">
                  <c:v>890</c:v>
                </c:pt>
                <c:pt idx="12">
                  <c:v>1162</c:v>
                </c:pt>
                <c:pt idx="13">
                  <c:v>1545</c:v>
                </c:pt>
                <c:pt idx="14">
                  <c:v>1720</c:v>
                </c:pt>
                <c:pt idx="15">
                  <c:v>1681</c:v>
                </c:pt>
                <c:pt idx="16">
                  <c:v>1516</c:v>
                </c:pt>
                <c:pt idx="17">
                  <c:v>1437</c:v>
                </c:pt>
                <c:pt idx="18">
                  <c:v>1410</c:v>
                </c:pt>
                <c:pt idx="19">
                  <c:v>1407</c:v>
                </c:pt>
                <c:pt idx="20">
                  <c:v>1386</c:v>
                </c:pt>
                <c:pt idx="21">
                  <c:v>1387</c:v>
                </c:pt>
                <c:pt idx="22">
                  <c:v>1365</c:v>
                </c:pt>
                <c:pt idx="23">
                  <c:v>1265</c:v>
                </c:pt>
                <c:pt idx="24">
                  <c:v>1222</c:v>
                </c:pt>
                <c:pt idx="25">
                  <c:v>1169</c:v>
                </c:pt>
                <c:pt idx="26">
                  <c:v>1133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44102745824236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516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6.1440214595708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516</c:v>
                </c:pt>
                <c:pt idx="1">
                  <c:v>199</c:v>
                </c:pt>
                <c:pt idx="2">
                  <c:v>99</c:v>
                </c:pt>
                <c:pt idx="3">
                  <c:v>121</c:v>
                </c:pt>
                <c:pt idx="4">
                  <c:v>60</c:v>
                </c:pt>
                <c:pt idx="5">
                  <c:v>44</c:v>
                </c:pt>
                <c:pt idx="6">
                  <c:v>64</c:v>
                </c:pt>
                <c:pt idx="7">
                  <c:v>15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1072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1072</c:v>
                </c:pt>
                <c:pt idx="1">
                  <c:v>60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93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24</c:v>
                </c:pt>
                <c:pt idx="1">
                  <c:v>34</c:v>
                </c:pt>
                <c:pt idx="2">
                  <c:v>5</c:v>
                </c:pt>
                <c:pt idx="3">
                  <c:v>29</c:v>
                </c:pt>
                <c:pt idx="4">
                  <c:v>6</c:v>
                </c:pt>
                <c:pt idx="5">
                  <c:v>2</c:v>
                </c:pt>
                <c:pt idx="6">
                  <c:v>49</c:v>
                </c:pt>
                <c:pt idx="7">
                  <c:v>32</c:v>
                </c:pt>
                <c:pt idx="8">
                  <c:v>11</c:v>
                </c:pt>
                <c:pt idx="9">
                  <c:v>77</c:v>
                </c:pt>
                <c:pt idx="10">
                  <c:v>10</c:v>
                </c:pt>
                <c:pt idx="11">
                  <c:v>78</c:v>
                </c:pt>
                <c:pt idx="12">
                  <c:v>19</c:v>
                </c:pt>
                <c:pt idx="13">
                  <c:v>8</c:v>
                </c:pt>
                <c:pt idx="14">
                  <c:v>27</c:v>
                </c:pt>
                <c:pt idx="15">
                  <c:v>21</c:v>
                </c:pt>
                <c:pt idx="16">
                  <c:v>12</c:v>
                </c:pt>
                <c:pt idx="17">
                  <c:v>11</c:v>
                </c:pt>
                <c:pt idx="18">
                  <c:v>15</c:v>
                </c:pt>
                <c:pt idx="19">
                  <c:v>8</c:v>
                </c:pt>
                <c:pt idx="20">
                  <c:v>37</c:v>
                </c:pt>
                <c:pt idx="21">
                  <c:v>7</c:v>
                </c:pt>
                <c:pt idx="22">
                  <c:v>35</c:v>
                </c:pt>
                <c:pt idx="23">
                  <c:v>92</c:v>
                </c:pt>
                <c:pt idx="24">
                  <c:v>33</c:v>
                </c:pt>
                <c:pt idx="25">
                  <c:v>93</c:v>
                </c:pt>
                <c:pt idx="26">
                  <c:v>5</c:v>
                </c:pt>
                <c:pt idx="27">
                  <c:v>4</c:v>
                </c:pt>
                <c:pt idx="28">
                  <c:v>272</c:v>
                </c:pt>
                <c:pt idx="29">
                  <c:v>6</c:v>
                </c:pt>
                <c:pt idx="30">
                  <c:v>31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259</c:v>
                </c:pt>
                <c:pt idx="1">
                  <c:v>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197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197</c:v>
                </c:pt>
                <c:pt idx="1">
                  <c:v>47</c:v>
                </c:pt>
                <c:pt idx="2">
                  <c:v>30</c:v>
                </c:pt>
                <c:pt idx="3">
                  <c:v>48</c:v>
                </c:pt>
                <c:pt idx="4">
                  <c:v>26</c:v>
                </c:pt>
                <c:pt idx="5">
                  <c:v>44</c:v>
                </c:pt>
                <c:pt idx="6">
                  <c:v>99</c:v>
                </c:pt>
                <c:pt idx="7">
                  <c:v>30</c:v>
                </c:pt>
                <c:pt idx="8">
                  <c:v>38</c:v>
                </c:pt>
                <c:pt idx="9">
                  <c:v>32</c:v>
                </c:pt>
                <c:pt idx="10">
                  <c:v>50</c:v>
                </c:pt>
                <c:pt idx="11">
                  <c:v>28</c:v>
                </c:pt>
                <c:pt idx="12">
                  <c:v>54</c:v>
                </c:pt>
                <c:pt idx="13">
                  <c:v>68</c:v>
                </c:pt>
                <c:pt idx="1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51990376202972E-2"/>
          <c:y val="4.9553018175803792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3888888888888889E-3"/>
                  <c:y val="-9.0022505626406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A1-4A26-92D6-A60E51535D1D}"/>
                </c:ext>
              </c:extLst>
            </c:dLbl>
            <c:dLbl>
              <c:idx val="3"/>
              <c:layout>
                <c:manualLayout>
                  <c:x val="1.3888888888888889E-3"/>
                  <c:y val="-8.4021005251312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1-4A26-92D6-A60E51535D1D}"/>
                </c:ext>
              </c:extLst>
            </c:dLbl>
            <c:dLbl>
              <c:idx val="5"/>
              <c:layout>
                <c:manualLayout>
                  <c:x val="1.3888888888888634E-3"/>
                  <c:y val="-8.1020255063766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1-4A26-92D6-A60E51535D1D}"/>
                </c:ext>
              </c:extLst>
            </c:dLbl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3.1018153980752407E-3"/>
                  <c:y val="-2.85171686622443E-2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78E-2"/>
                      <c:h val="4.18194726682219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Sheet1!$D$1:$AM$1</c:f>
              <c:strCache>
                <c:ptCount val="36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`21</c:v>
                </c:pt>
                <c:pt idx="33">
                  <c:v>`22</c:v>
                </c:pt>
                <c:pt idx="34">
                  <c:v>`23</c:v>
                </c:pt>
                <c:pt idx="35">
                  <c:v>`24</c:v>
                </c:pt>
              </c:strCache>
            </c:strRef>
          </c:cat>
          <c:val>
            <c:numRef>
              <c:f>Sheet1!$D$2:$AM$2</c:f>
              <c:numCache>
                <c:formatCode>General</c:formatCode>
                <c:ptCount val="36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1918</c:v>
                </c:pt>
                <c:pt idx="35">
                  <c:v>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2.5976131051186289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Sheet1!$D$1:$AH$1</c:f>
              <c:strCache>
                <c:ptCount val="31"/>
                <c:pt idx="0">
                  <c:v>'94</c:v>
                </c:pt>
                <c:pt idx="1">
                  <c:v>'95</c:v>
                </c:pt>
                <c:pt idx="2">
                  <c:v>'96</c:v>
                </c:pt>
                <c:pt idx="3">
                  <c:v>'97</c:v>
                </c:pt>
                <c:pt idx="4">
                  <c:v>'98</c:v>
                </c:pt>
                <c:pt idx="5">
                  <c:v>'99</c:v>
                </c:pt>
                <c:pt idx="6">
                  <c:v>'00</c:v>
                </c:pt>
                <c:pt idx="7">
                  <c:v>'01</c:v>
                </c:pt>
                <c:pt idx="8">
                  <c:v>'02</c:v>
                </c:pt>
                <c:pt idx="9">
                  <c:v>'03</c:v>
                </c:pt>
                <c:pt idx="10">
                  <c:v>'04</c:v>
                </c:pt>
                <c:pt idx="11">
                  <c:v>'05</c:v>
                </c:pt>
                <c:pt idx="12">
                  <c:v>'06</c:v>
                </c:pt>
                <c:pt idx="13">
                  <c:v>'07</c:v>
                </c:pt>
                <c:pt idx="14">
                  <c:v>`08</c:v>
                </c:pt>
                <c:pt idx="15">
                  <c:v>`09</c:v>
                </c:pt>
                <c:pt idx="16">
                  <c:v>`10</c:v>
                </c:pt>
                <c:pt idx="17">
                  <c:v>`11</c:v>
                </c:pt>
                <c:pt idx="18">
                  <c:v>`12</c:v>
                </c:pt>
                <c:pt idx="19">
                  <c:v>`13</c:v>
                </c:pt>
                <c:pt idx="20">
                  <c:v>`14</c:v>
                </c:pt>
                <c:pt idx="21">
                  <c:v>`15</c:v>
                </c:pt>
                <c:pt idx="22">
                  <c:v>`16</c:v>
                </c:pt>
                <c:pt idx="23">
                  <c:v>`17</c:v>
                </c:pt>
                <c:pt idx="24">
                  <c:v>`18</c:v>
                </c:pt>
                <c:pt idx="25">
                  <c:v>`19</c:v>
                </c:pt>
                <c:pt idx="26">
                  <c:v>`20</c:v>
                </c:pt>
                <c:pt idx="27">
                  <c:v>`21</c:v>
                </c:pt>
                <c:pt idx="28">
                  <c:v>`22</c:v>
                </c:pt>
                <c:pt idx="29">
                  <c:v>`23</c:v>
                </c:pt>
                <c:pt idx="30">
                  <c:v>24</c:v>
                </c:pt>
              </c:strCache>
            </c:strRef>
          </c:cat>
          <c:val>
            <c:numRef>
              <c:f>Sheet1!$D$2:$AH$2</c:f>
              <c:numCache>
                <c:formatCode>General</c:formatCode>
                <c:ptCount val="31"/>
                <c:pt idx="0">
                  <c:v>12</c:v>
                </c:pt>
                <c:pt idx="1">
                  <c:v>21</c:v>
                </c:pt>
                <c:pt idx="2">
                  <c:v>35</c:v>
                </c:pt>
                <c:pt idx="3">
                  <c:v>61</c:v>
                </c:pt>
                <c:pt idx="4">
                  <c:v>89</c:v>
                </c:pt>
                <c:pt idx="5">
                  <c:v>115</c:v>
                </c:pt>
                <c:pt idx="6">
                  <c:v>149</c:v>
                </c:pt>
                <c:pt idx="7">
                  <c:v>197</c:v>
                </c:pt>
                <c:pt idx="8">
                  <c:v>249</c:v>
                </c:pt>
                <c:pt idx="9">
                  <c:v>292</c:v>
                </c:pt>
                <c:pt idx="10">
                  <c:v>333</c:v>
                </c:pt>
                <c:pt idx="11">
                  <c:v>392</c:v>
                </c:pt>
                <c:pt idx="12">
                  <c:v>469</c:v>
                </c:pt>
                <c:pt idx="13">
                  <c:v>528</c:v>
                </c:pt>
                <c:pt idx="14">
                  <c:v>592</c:v>
                </c:pt>
                <c:pt idx="15">
                  <c:v>632</c:v>
                </c:pt>
                <c:pt idx="16">
                  <c:v>720</c:v>
                </c:pt>
                <c:pt idx="17">
                  <c:v>712</c:v>
                </c:pt>
                <c:pt idx="18">
                  <c:v>735</c:v>
                </c:pt>
                <c:pt idx="19">
                  <c:v>743</c:v>
                </c:pt>
                <c:pt idx="20">
                  <c:v>766</c:v>
                </c:pt>
                <c:pt idx="21">
                  <c:v>774</c:v>
                </c:pt>
                <c:pt idx="22">
                  <c:v>793</c:v>
                </c:pt>
                <c:pt idx="23">
                  <c:v>805</c:v>
                </c:pt>
                <c:pt idx="24">
                  <c:v>739</c:v>
                </c:pt>
                <c:pt idx="25">
                  <c:v>755</c:v>
                </c:pt>
                <c:pt idx="26">
                  <c:v>772</c:v>
                </c:pt>
                <c:pt idx="27">
                  <c:v>774</c:v>
                </c:pt>
                <c:pt idx="28">
                  <c:v>766</c:v>
                </c:pt>
                <c:pt idx="29">
                  <c:v>749</c:v>
                </c:pt>
                <c:pt idx="30">
                  <c:v>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1.8833822242807895E-2"/>
          <c:w val="0.96329254727474967"/>
          <c:h val="0.768861870207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58</c:v>
                </c:pt>
                <c:pt idx="2">
                  <c:v>84</c:v>
                </c:pt>
                <c:pt idx="3">
                  <c:v>3</c:v>
                </c:pt>
                <c:pt idx="4">
                  <c:v>35</c:v>
                </c:pt>
                <c:pt idx="5">
                  <c:v>92</c:v>
                </c:pt>
                <c:pt idx="6">
                  <c:v>19</c:v>
                </c:pt>
                <c:pt idx="7">
                  <c:v>21</c:v>
                </c:pt>
                <c:pt idx="8">
                  <c:v>39</c:v>
                </c:pt>
                <c:pt idx="9">
                  <c:v>40</c:v>
                </c:pt>
                <c:pt idx="10">
                  <c:v>151</c:v>
                </c:pt>
                <c:pt idx="11">
                  <c:v>5</c:v>
                </c:pt>
                <c:pt idx="12">
                  <c:v>10</c:v>
                </c:pt>
                <c:pt idx="13">
                  <c:v>22</c:v>
                </c:pt>
                <c:pt idx="14">
                  <c:v>11</c:v>
                </c:pt>
                <c:pt idx="15">
                  <c:v>44</c:v>
                </c:pt>
                <c:pt idx="16">
                  <c:v>33</c:v>
                </c:pt>
                <c:pt idx="17">
                  <c:v>13</c:v>
                </c:pt>
                <c:pt idx="18">
                  <c:v>35</c:v>
                </c:pt>
                <c:pt idx="19">
                  <c:v>5</c:v>
                </c:pt>
                <c:pt idx="20">
                  <c:v>21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/>
              <a:t>November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11/30/2024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= 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59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41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41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11/30/24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1133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11/30/24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199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11/30/24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60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 01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1072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11/30/24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= 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= 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= 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27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= 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= 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= 93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= 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15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11/30/2024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11/30/2024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30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99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30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38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50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28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68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46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11/30/2024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1888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11/30/2024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749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755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November 2024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0668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652103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11/30/24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264957"/>
              </p:ext>
            </p:extLst>
          </p:nvPr>
        </p:nvGraphicFramePr>
        <p:xfrm>
          <a:off x="914400" y="1016043"/>
          <a:ext cx="7239000" cy="457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74933399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456879"/>
              </p:ext>
            </p:extLst>
          </p:nvPr>
        </p:nvGraphicFramePr>
        <p:xfrm>
          <a:off x="679450" y="1752600"/>
          <a:ext cx="7785100" cy="419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74212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709" y="-76200"/>
            <a:ext cx="7682582" cy="19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3651630964"/>
              </p:ext>
            </p:extLst>
          </p:nvPr>
        </p:nvGraphicFramePr>
        <p:xfrm>
          <a:off x="1824037" y="1524000"/>
          <a:ext cx="5495925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69899859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45826"/>
              </p:ext>
            </p:extLst>
          </p:nvPr>
        </p:nvGraphicFramePr>
        <p:xfrm>
          <a:off x="0" y="1828800"/>
          <a:ext cx="9144000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11/30/2024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868307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66d7efa-0c82-40e7-a757-4867fccc29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20138C69B4C44A72A92F660C6F51B" ma:contentTypeVersion="13" ma:contentTypeDescription="Create a new document." ma:contentTypeScope="" ma:versionID="d9e70447292584c4474d923248be89af">
  <xsd:schema xmlns:xsd="http://www.w3.org/2001/XMLSchema" xmlns:xs="http://www.w3.org/2001/XMLSchema" xmlns:p="http://schemas.microsoft.com/office/2006/metadata/properties" xmlns:ns3="466d7efa-0c82-40e7-a757-4867fccc298e" xmlns:ns4="92cddd23-d09a-4226-a168-b13435824efc" targetNamespace="http://schemas.microsoft.com/office/2006/metadata/properties" ma:root="true" ma:fieldsID="828e18523f2072188f9c4c23162a3a19" ns3:_="" ns4:_="">
    <xsd:import namespace="466d7efa-0c82-40e7-a757-4867fccc298e"/>
    <xsd:import namespace="92cddd23-d09a-4226-a168-b13435824e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d7efa-0c82-40e7-a757-4867fccc29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ddd23-d09a-4226-a168-b13435824ef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73F73E-381E-4A31-A4A7-F3C3A7E6FCC1}">
  <ds:schemaRefs>
    <ds:schemaRef ds:uri="466d7efa-0c82-40e7-a757-4867fccc298e"/>
    <ds:schemaRef ds:uri="http://purl.org/dc/elements/1.1/"/>
    <ds:schemaRef ds:uri="http://schemas.microsoft.com/office/2006/metadata/properties"/>
    <ds:schemaRef ds:uri="92cddd23-d09a-4226-a168-b13435824e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B7E3BE-0C16-4C57-9A41-920692E34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d7efa-0c82-40e7-a757-4867fccc298e"/>
    <ds:schemaRef ds:uri="92cddd23-d09a-4226-a168-b13435824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55123</TotalTime>
  <Words>1535</Words>
  <Application>Microsoft Office PowerPoint</Application>
  <PresentationFormat>On-screen Show (4:3)</PresentationFormat>
  <Paragraphs>418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11/30/24</vt:lpstr>
      <vt:lpstr>Size Of VPP Sites Number of Sites by Employment (Federal Only)</vt:lpstr>
      <vt:lpstr>Current VPP Participants Federal Only</vt:lpstr>
      <vt:lpstr>Distribution Of VPP Sites By State Federal Only As of 11/30/2024</vt:lpstr>
      <vt:lpstr>Union &amp; Non-Union VPP Sites Federal Only As of 11/30/2024</vt:lpstr>
      <vt:lpstr>Top 15 Industries In The VPP</vt:lpstr>
      <vt:lpstr>Growth of VPP Federal &amp; State</vt:lpstr>
      <vt:lpstr>Growth of VPP State Plan States</vt:lpstr>
      <vt:lpstr>VPP Sites In State Plan States  With VPP Programs As of 11/30/2024  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3148</cp:revision>
  <cp:lastPrinted>2018-06-04T19:05:46Z</cp:lastPrinted>
  <dcterms:created xsi:type="dcterms:W3CDTF">1999-07-07T19:51:16Z</dcterms:created>
  <dcterms:modified xsi:type="dcterms:W3CDTF">2024-12-13T16:17:01Z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0x0101003B620138C69B4C44A72A92F660C6F51B</vt:lpwstr>
  </property>
</Properties>
</file>