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5" r:id="rId2"/>
    <p:sldId id="296" r:id="rId3"/>
    <p:sldId id="297" r:id="rId4"/>
    <p:sldId id="298" r:id="rId5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94633"/>
  </p:normalViewPr>
  <p:slideViewPr>
    <p:cSldViewPr>
      <p:cViewPr varScale="1">
        <p:scale>
          <a:sx n="77" d="100"/>
          <a:sy n="77" d="100"/>
        </p:scale>
        <p:origin x="96" y="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9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52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87594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4000">
              <a:srgbClr val="0070C0"/>
            </a:gs>
            <a:gs pos="82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Ship&#10;&#10;Image of a ship in the shipyard" title="Shi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Image of the OSHA logo" title="OSHA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400800" y="2644676"/>
            <a:ext cx="533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Maritime Industry FY2023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2022 – September 30, 2023</a:t>
            </a:r>
          </a:p>
        </p:txBody>
      </p:sp>
    </p:spTree>
    <p:extLst>
      <p:ext uri="{BB962C8B-B14F-4D97-AF65-F5344CB8AC3E}">
        <p14:creationId xmlns:p14="http://schemas.microsoft.com/office/powerpoint/2010/main" val="269831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488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Shipyard Employment  FY 2023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1915</a:t>
            </a:r>
          </a:p>
        </p:txBody>
      </p:sp>
      <p:pic>
        <p:nvPicPr>
          <p:cNvPr id="3" name="Picture 2" descr="1915 Maritime most frequently cited">
            <a:extLst>
              <a:ext uri="{FF2B5EF4-FFF2-40B4-BE49-F238E27FC236}">
                <a16:creationId xmlns:a16="http://schemas.microsoft.com/office/drawing/2014/main" id="{34E2BFA3-AB0D-0C3D-843D-C312A3B62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92594"/>
            <a:ext cx="7620000" cy="373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3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26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Marine Terminals FY 2023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1917</a:t>
            </a:r>
          </a:p>
        </p:txBody>
      </p:sp>
      <p:pic>
        <p:nvPicPr>
          <p:cNvPr id="3" name="Picture 2" descr="1917 Maritime most frequently cited">
            <a:extLst>
              <a:ext uri="{FF2B5EF4-FFF2-40B4-BE49-F238E27FC236}">
                <a16:creationId xmlns:a16="http://schemas.microsoft.com/office/drawing/2014/main" id="{2CB247BA-628C-4BC2-716E-74679FC5C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22719"/>
            <a:ext cx="7924800" cy="37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25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26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Longshoring FY 2023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</a:t>
            </a:r>
            <a:r>
              <a:rPr lang="en-US" sz="3200" b="1">
                <a:solidFill>
                  <a:schemeClr val="bg1"/>
                </a:solidFill>
              </a:rPr>
              <a:t>CFR 1918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Picture 2" descr="1918 Maritime most frequently cited">
            <a:extLst>
              <a:ext uri="{FF2B5EF4-FFF2-40B4-BE49-F238E27FC236}">
                <a16:creationId xmlns:a16="http://schemas.microsoft.com/office/drawing/2014/main" id="{20C95B3B-878D-99ED-B930-CE46EEDC2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974" y="2222718"/>
            <a:ext cx="7231626" cy="372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333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 Shipyard Employment  FY 2023</vt:lpstr>
      <vt:lpstr>Most Frequently Cited Serious Violations in  Marine Terminals FY 2023</vt:lpstr>
      <vt:lpstr>Most Frequently Cited Serious Violations in  Longshoring FY 2023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2021-12-08T17:30:43Z</dcterms:created>
  <dcterms:modified xsi:type="dcterms:W3CDTF">2023-11-15T21:32:29Z</dcterms:modified>
</cp:coreProperties>
</file>